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257" r:id="rId3"/>
    <p:sldId id="272" r:id="rId4"/>
    <p:sldId id="263" r:id="rId5"/>
    <p:sldId id="267" r:id="rId6"/>
    <p:sldId id="273" r:id="rId7"/>
    <p:sldId id="268" r:id="rId8"/>
    <p:sldId id="266" r:id="rId9"/>
    <p:sldId id="274" r:id="rId10"/>
    <p:sldId id="265" r:id="rId11"/>
    <p:sldId id="260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hill, Meagan" initials="C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9574"/>
    <p:restoredTop sz="94683"/>
  </p:normalViewPr>
  <p:slideViewPr>
    <p:cSldViewPr>
      <p:cViewPr varScale="1">
        <p:scale>
          <a:sx n="90" d="100"/>
          <a:sy n="90" d="100"/>
        </p:scale>
        <p:origin x="16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3174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1C1906-B6F7-A44F-A515-54F6124682F4}" type="doc">
      <dgm:prSet loTypeId="urn:microsoft.com/office/officeart/2005/8/layout/list1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E014D36-ECEF-5747-A5C7-A9CE2BF987FD}">
      <dgm:prSet phldrT="[Text]"/>
      <dgm:spPr/>
      <dgm:t>
        <a:bodyPr/>
        <a:lstStyle/>
        <a:p>
          <a:r>
            <a:rPr lang="en-US" dirty="0"/>
            <a:t>Program Design</a:t>
          </a:r>
        </a:p>
      </dgm:t>
    </dgm:pt>
    <dgm:pt modelId="{A5BE6DFB-8C9A-364B-9152-6048CB829DDC}" type="parTrans" cxnId="{CB8890A7-7E9A-8A40-9835-AA326C62FEE0}">
      <dgm:prSet/>
      <dgm:spPr/>
      <dgm:t>
        <a:bodyPr/>
        <a:lstStyle/>
        <a:p>
          <a:endParaRPr lang="en-US"/>
        </a:p>
      </dgm:t>
    </dgm:pt>
    <dgm:pt modelId="{5461B0D5-A096-6149-A21F-9BB4869A1CF0}" type="sibTrans" cxnId="{CB8890A7-7E9A-8A40-9835-AA326C62FEE0}">
      <dgm:prSet/>
      <dgm:spPr/>
      <dgm:t>
        <a:bodyPr/>
        <a:lstStyle/>
        <a:p>
          <a:endParaRPr lang="en-US"/>
        </a:p>
      </dgm:t>
    </dgm:pt>
    <dgm:pt modelId="{FCFFCD55-32A7-E64E-B06D-5B4E58EBEC3F}">
      <dgm:prSet phldrT="[Text]"/>
      <dgm:spPr/>
      <dgm:t>
        <a:bodyPr/>
        <a:lstStyle/>
        <a:p>
          <a:r>
            <a:rPr lang="en-US" dirty="0"/>
            <a:t>Challenges and Barriers</a:t>
          </a:r>
        </a:p>
      </dgm:t>
    </dgm:pt>
    <dgm:pt modelId="{68B53049-537F-8345-B556-5EB15F8AF79A}" type="parTrans" cxnId="{60606E49-1603-CC42-B0AF-137108CECB85}">
      <dgm:prSet/>
      <dgm:spPr/>
      <dgm:t>
        <a:bodyPr/>
        <a:lstStyle/>
        <a:p>
          <a:endParaRPr lang="en-US"/>
        </a:p>
      </dgm:t>
    </dgm:pt>
    <dgm:pt modelId="{85CD4B0D-ED42-7F42-BF8D-15BE54853C4E}" type="sibTrans" cxnId="{60606E49-1603-CC42-B0AF-137108CECB85}">
      <dgm:prSet/>
      <dgm:spPr/>
      <dgm:t>
        <a:bodyPr/>
        <a:lstStyle/>
        <a:p>
          <a:endParaRPr lang="en-US"/>
        </a:p>
      </dgm:t>
    </dgm:pt>
    <dgm:pt modelId="{273AFA36-5A73-8A4A-8157-E61D19C1B5A1}">
      <dgm:prSet/>
      <dgm:spPr/>
      <dgm:t>
        <a:bodyPr/>
        <a:lstStyle/>
        <a:p>
          <a:r>
            <a:rPr lang="en-US" dirty="0"/>
            <a:t>Program Operations</a:t>
          </a:r>
        </a:p>
      </dgm:t>
    </dgm:pt>
    <dgm:pt modelId="{BEA0CF53-E828-4845-BE4A-917BDE214AB1}" type="parTrans" cxnId="{461B5679-1F3E-CC49-B019-4A5FF9C81685}">
      <dgm:prSet/>
      <dgm:spPr/>
      <dgm:t>
        <a:bodyPr/>
        <a:lstStyle/>
        <a:p>
          <a:endParaRPr lang="en-US"/>
        </a:p>
      </dgm:t>
    </dgm:pt>
    <dgm:pt modelId="{E28F8464-9713-EC41-8D8F-40AEF4973DB3}" type="sibTrans" cxnId="{461B5679-1F3E-CC49-B019-4A5FF9C81685}">
      <dgm:prSet/>
      <dgm:spPr/>
      <dgm:t>
        <a:bodyPr/>
        <a:lstStyle/>
        <a:p>
          <a:endParaRPr lang="en-US"/>
        </a:p>
      </dgm:t>
    </dgm:pt>
    <dgm:pt modelId="{0CED757C-FA5C-1C4F-B1DC-3085742378C2}" type="pres">
      <dgm:prSet presAssocID="{EB1C1906-B6F7-A44F-A515-54F6124682F4}" presName="linear" presStyleCnt="0">
        <dgm:presLayoutVars>
          <dgm:dir/>
          <dgm:animLvl val="lvl"/>
          <dgm:resizeHandles val="exact"/>
        </dgm:presLayoutVars>
      </dgm:prSet>
      <dgm:spPr/>
    </dgm:pt>
    <dgm:pt modelId="{282699ED-F4B2-C24B-8EB8-CF4606B209F0}" type="pres">
      <dgm:prSet presAssocID="{8E014D36-ECEF-5747-A5C7-A9CE2BF987FD}" presName="parentLin" presStyleCnt="0"/>
      <dgm:spPr/>
    </dgm:pt>
    <dgm:pt modelId="{36749743-CEEA-3846-A4E7-98359EEC7E10}" type="pres">
      <dgm:prSet presAssocID="{8E014D36-ECEF-5747-A5C7-A9CE2BF987FD}" presName="parentLeftMargin" presStyleLbl="node1" presStyleIdx="0" presStyleCnt="3"/>
      <dgm:spPr/>
    </dgm:pt>
    <dgm:pt modelId="{60A78853-A8FA-D14D-AB98-058556FCCEC5}" type="pres">
      <dgm:prSet presAssocID="{8E014D36-ECEF-5747-A5C7-A9CE2BF987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8A869CB-58B2-7E40-A4E0-DF5ED644B88B}" type="pres">
      <dgm:prSet presAssocID="{8E014D36-ECEF-5747-A5C7-A9CE2BF987FD}" presName="negativeSpace" presStyleCnt="0"/>
      <dgm:spPr/>
    </dgm:pt>
    <dgm:pt modelId="{58F31073-E981-3048-BBC9-BABA24D11AE5}" type="pres">
      <dgm:prSet presAssocID="{8E014D36-ECEF-5747-A5C7-A9CE2BF987FD}" presName="childText" presStyleLbl="conFgAcc1" presStyleIdx="0" presStyleCnt="3">
        <dgm:presLayoutVars>
          <dgm:bulletEnabled val="1"/>
        </dgm:presLayoutVars>
      </dgm:prSet>
      <dgm:spPr/>
    </dgm:pt>
    <dgm:pt modelId="{BE547974-C0CC-2C4F-B7BB-D697E060A1E5}" type="pres">
      <dgm:prSet presAssocID="{5461B0D5-A096-6149-A21F-9BB4869A1CF0}" presName="spaceBetweenRectangles" presStyleCnt="0"/>
      <dgm:spPr/>
    </dgm:pt>
    <dgm:pt modelId="{8B4B6097-972C-E04A-A9F9-8CFDD7CD7BFA}" type="pres">
      <dgm:prSet presAssocID="{273AFA36-5A73-8A4A-8157-E61D19C1B5A1}" presName="parentLin" presStyleCnt="0"/>
      <dgm:spPr/>
    </dgm:pt>
    <dgm:pt modelId="{BA5C57FB-125E-294B-8E2B-793C07D27BE3}" type="pres">
      <dgm:prSet presAssocID="{273AFA36-5A73-8A4A-8157-E61D19C1B5A1}" presName="parentLeftMargin" presStyleLbl="node1" presStyleIdx="0" presStyleCnt="3"/>
      <dgm:spPr/>
    </dgm:pt>
    <dgm:pt modelId="{4C9650CA-B944-8E40-90AB-D226D6F82885}" type="pres">
      <dgm:prSet presAssocID="{273AFA36-5A73-8A4A-8157-E61D19C1B5A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663DA2D-7144-D54B-A670-916CA9BEC0C6}" type="pres">
      <dgm:prSet presAssocID="{273AFA36-5A73-8A4A-8157-E61D19C1B5A1}" presName="negativeSpace" presStyleCnt="0"/>
      <dgm:spPr/>
    </dgm:pt>
    <dgm:pt modelId="{8DDD086A-0529-9941-8F01-3E1CB8CEE8A4}" type="pres">
      <dgm:prSet presAssocID="{273AFA36-5A73-8A4A-8157-E61D19C1B5A1}" presName="childText" presStyleLbl="conFgAcc1" presStyleIdx="1" presStyleCnt="3" custLinFactNeighborX="13738" custLinFactNeighborY="8235">
        <dgm:presLayoutVars>
          <dgm:bulletEnabled val="1"/>
        </dgm:presLayoutVars>
      </dgm:prSet>
      <dgm:spPr/>
    </dgm:pt>
    <dgm:pt modelId="{2F77A959-88EA-D149-B068-39A2F3808B4B}" type="pres">
      <dgm:prSet presAssocID="{E28F8464-9713-EC41-8D8F-40AEF4973DB3}" presName="spaceBetweenRectangles" presStyleCnt="0"/>
      <dgm:spPr/>
    </dgm:pt>
    <dgm:pt modelId="{E4B6D106-8EC7-7D40-ACF0-79D2BC1B5AE7}" type="pres">
      <dgm:prSet presAssocID="{FCFFCD55-32A7-E64E-B06D-5B4E58EBEC3F}" presName="parentLin" presStyleCnt="0"/>
      <dgm:spPr/>
    </dgm:pt>
    <dgm:pt modelId="{5F8FDE7B-8DDA-7745-9DB9-2EA0FFF3A3BB}" type="pres">
      <dgm:prSet presAssocID="{FCFFCD55-32A7-E64E-B06D-5B4E58EBEC3F}" presName="parentLeftMargin" presStyleLbl="node1" presStyleIdx="1" presStyleCnt="3"/>
      <dgm:spPr/>
    </dgm:pt>
    <dgm:pt modelId="{8D94DF0A-282C-5840-A7A7-E77924224074}" type="pres">
      <dgm:prSet presAssocID="{FCFFCD55-32A7-E64E-B06D-5B4E58EBEC3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26ED5BE-5C2C-2545-81AA-D15309F0BF56}" type="pres">
      <dgm:prSet presAssocID="{FCFFCD55-32A7-E64E-B06D-5B4E58EBEC3F}" presName="negativeSpace" presStyleCnt="0"/>
      <dgm:spPr/>
    </dgm:pt>
    <dgm:pt modelId="{6232CC08-9265-A24A-BAF5-B6952C7300B8}" type="pres">
      <dgm:prSet presAssocID="{FCFFCD55-32A7-E64E-B06D-5B4E58EBEC3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904D903-95AD-364C-93E1-9339018DE72E}" type="presOf" srcId="{EB1C1906-B6F7-A44F-A515-54F6124682F4}" destId="{0CED757C-FA5C-1C4F-B1DC-3085742378C2}" srcOrd="0" destOrd="0" presId="urn:microsoft.com/office/officeart/2005/8/layout/list1"/>
    <dgm:cxn modelId="{AEA5D305-C01D-5A43-91A8-CE73C15C097A}" type="presOf" srcId="{273AFA36-5A73-8A4A-8157-E61D19C1B5A1}" destId="{4C9650CA-B944-8E40-90AB-D226D6F82885}" srcOrd="1" destOrd="0" presId="urn:microsoft.com/office/officeart/2005/8/layout/list1"/>
    <dgm:cxn modelId="{AD405D2F-5A40-BB41-8606-397EC2E43E92}" type="presOf" srcId="{8E014D36-ECEF-5747-A5C7-A9CE2BF987FD}" destId="{60A78853-A8FA-D14D-AB98-058556FCCEC5}" srcOrd="1" destOrd="0" presId="urn:microsoft.com/office/officeart/2005/8/layout/list1"/>
    <dgm:cxn modelId="{E6AC8535-A334-8640-864C-03E6FA823E5A}" type="presOf" srcId="{273AFA36-5A73-8A4A-8157-E61D19C1B5A1}" destId="{BA5C57FB-125E-294B-8E2B-793C07D27BE3}" srcOrd="0" destOrd="0" presId="urn:microsoft.com/office/officeart/2005/8/layout/list1"/>
    <dgm:cxn modelId="{60606E49-1603-CC42-B0AF-137108CECB85}" srcId="{EB1C1906-B6F7-A44F-A515-54F6124682F4}" destId="{FCFFCD55-32A7-E64E-B06D-5B4E58EBEC3F}" srcOrd="2" destOrd="0" parTransId="{68B53049-537F-8345-B556-5EB15F8AF79A}" sibTransId="{85CD4B0D-ED42-7F42-BF8D-15BE54853C4E}"/>
    <dgm:cxn modelId="{461B5679-1F3E-CC49-B019-4A5FF9C81685}" srcId="{EB1C1906-B6F7-A44F-A515-54F6124682F4}" destId="{273AFA36-5A73-8A4A-8157-E61D19C1B5A1}" srcOrd="1" destOrd="0" parTransId="{BEA0CF53-E828-4845-BE4A-917BDE214AB1}" sibTransId="{E28F8464-9713-EC41-8D8F-40AEF4973DB3}"/>
    <dgm:cxn modelId="{10720FA7-E1C8-A548-A002-BBAE5B01AC57}" type="presOf" srcId="{FCFFCD55-32A7-E64E-B06D-5B4E58EBEC3F}" destId="{5F8FDE7B-8DDA-7745-9DB9-2EA0FFF3A3BB}" srcOrd="0" destOrd="0" presId="urn:microsoft.com/office/officeart/2005/8/layout/list1"/>
    <dgm:cxn modelId="{CB8890A7-7E9A-8A40-9835-AA326C62FEE0}" srcId="{EB1C1906-B6F7-A44F-A515-54F6124682F4}" destId="{8E014D36-ECEF-5747-A5C7-A9CE2BF987FD}" srcOrd="0" destOrd="0" parTransId="{A5BE6DFB-8C9A-364B-9152-6048CB829DDC}" sibTransId="{5461B0D5-A096-6149-A21F-9BB4869A1CF0}"/>
    <dgm:cxn modelId="{7F5388DF-C2FB-C84C-9716-58F5C7760228}" type="presOf" srcId="{8E014D36-ECEF-5747-A5C7-A9CE2BF987FD}" destId="{36749743-CEEA-3846-A4E7-98359EEC7E10}" srcOrd="0" destOrd="0" presId="urn:microsoft.com/office/officeart/2005/8/layout/list1"/>
    <dgm:cxn modelId="{6ADCDDF1-4D72-514E-B8AF-CC6B08059677}" type="presOf" srcId="{FCFFCD55-32A7-E64E-B06D-5B4E58EBEC3F}" destId="{8D94DF0A-282C-5840-A7A7-E77924224074}" srcOrd="1" destOrd="0" presId="urn:microsoft.com/office/officeart/2005/8/layout/list1"/>
    <dgm:cxn modelId="{3DF775A6-2251-104D-8CB4-23FE5F07C697}" type="presParOf" srcId="{0CED757C-FA5C-1C4F-B1DC-3085742378C2}" destId="{282699ED-F4B2-C24B-8EB8-CF4606B209F0}" srcOrd="0" destOrd="0" presId="urn:microsoft.com/office/officeart/2005/8/layout/list1"/>
    <dgm:cxn modelId="{D294B12D-A2A0-6B48-95AF-2B1B2BCC1FFD}" type="presParOf" srcId="{282699ED-F4B2-C24B-8EB8-CF4606B209F0}" destId="{36749743-CEEA-3846-A4E7-98359EEC7E10}" srcOrd="0" destOrd="0" presId="urn:microsoft.com/office/officeart/2005/8/layout/list1"/>
    <dgm:cxn modelId="{EFCC519F-D3EF-034E-B65D-3A55E9068C9A}" type="presParOf" srcId="{282699ED-F4B2-C24B-8EB8-CF4606B209F0}" destId="{60A78853-A8FA-D14D-AB98-058556FCCEC5}" srcOrd="1" destOrd="0" presId="urn:microsoft.com/office/officeart/2005/8/layout/list1"/>
    <dgm:cxn modelId="{E1A3D386-5C19-C345-9322-B72F78E41618}" type="presParOf" srcId="{0CED757C-FA5C-1C4F-B1DC-3085742378C2}" destId="{78A869CB-58B2-7E40-A4E0-DF5ED644B88B}" srcOrd="1" destOrd="0" presId="urn:microsoft.com/office/officeart/2005/8/layout/list1"/>
    <dgm:cxn modelId="{673E9C19-F57A-CC40-B87F-1A2FE3D8FDD3}" type="presParOf" srcId="{0CED757C-FA5C-1C4F-B1DC-3085742378C2}" destId="{58F31073-E981-3048-BBC9-BABA24D11AE5}" srcOrd="2" destOrd="0" presId="urn:microsoft.com/office/officeart/2005/8/layout/list1"/>
    <dgm:cxn modelId="{61984E77-A7DB-8443-87EE-93A428BB5ECF}" type="presParOf" srcId="{0CED757C-FA5C-1C4F-B1DC-3085742378C2}" destId="{BE547974-C0CC-2C4F-B7BB-D697E060A1E5}" srcOrd="3" destOrd="0" presId="urn:microsoft.com/office/officeart/2005/8/layout/list1"/>
    <dgm:cxn modelId="{C69C2D59-2917-FB40-B6E6-8FE8C818A41C}" type="presParOf" srcId="{0CED757C-FA5C-1C4F-B1DC-3085742378C2}" destId="{8B4B6097-972C-E04A-A9F9-8CFDD7CD7BFA}" srcOrd="4" destOrd="0" presId="urn:microsoft.com/office/officeart/2005/8/layout/list1"/>
    <dgm:cxn modelId="{78A4B5D0-D7ED-044B-909C-FF17CE61A44F}" type="presParOf" srcId="{8B4B6097-972C-E04A-A9F9-8CFDD7CD7BFA}" destId="{BA5C57FB-125E-294B-8E2B-793C07D27BE3}" srcOrd="0" destOrd="0" presId="urn:microsoft.com/office/officeart/2005/8/layout/list1"/>
    <dgm:cxn modelId="{336B2041-F58D-AD4C-87CA-680C54B96993}" type="presParOf" srcId="{8B4B6097-972C-E04A-A9F9-8CFDD7CD7BFA}" destId="{4C9650CA-B944-8E40-90AB-D226D6F82885}" srcOrd="1" destOrd="0" presId="urn:microsoft.com/office/officeart/2005/8/layout/list1"/>
    <dgm:cxn modelId="{FAE24A29-2FC7-1D4B-A137-9995BA339978}" type="presParOf" srcId="{0CED757C-FA5C-1C4F-B1DC-3085742378C2}" destId="{8663DA2D-7144-D54B-A670-916CA9BEC0C6}" srcOrd="5" destOrd="0" presId="urn:microsoft.com/office/officeart/2005/8/layout/list1"/>
    <dgm:cxn modelId="{C33FD80F-6A7E-5A4D-AA72-8C210490E803}" type="presParOf" srcId="{0CED757C-FA5C-1C4F-B1DC-3085742378C2}" destId="{8DDD086A-0529-9941-8F01-3E1CB8CEE8A4}" srcOrd="6" destOrd="0" presId="urn:microsoft.com/office/officeart/2005/8/layout/list1"/>
    <dgm:cxn modelId="{5385798F-5BF1-C94A-A76A-3666C2219712}" type="presParOf" srcId="{0CED757C-FA5C-1C4F-B1DC-3085742378C2}" destId="{2F77A959-88EA-D149-B068-39A2F3808B4B}" srcOrd="7" destOrd="0" presId="urn:microsoft.com/office/officeart/2005/8/layout/list1"/>
    <dgm:cxn modelId="{0FFC0CD8-3F7C-4D41-B838-8EFDD394907C}" type="presParOf" srcId="{0CED757C-FA5C-1C4F-B1DC-3085742378C2}" destId="{E4B6D106-8EC7-7D40-ACF0-79D2BC1B5AE7}" srcOrd="8" destOrd="0" presId="urn:microsoft.com/office/officeart/2005/8/layout/list1"/>
    <dgm:cxn modelId="{32A1D306-7775-FA46-B22D-42A7CD42D5FE}" type="presParOf" srcId="{E4B6D106-8EC7-7D40-ACF0-79D2BC1B5AE7}" destId="{5F8FDE7B-8DDA-7745-9DB9-2EA0FFF3A3BB}" srcOrd="0" destOrd="0" presId="urn:microsoft.com/office/officeart/2005/8/layout/list1"/>
    <dgm:cxn modelId="{8A53E571-4A6E-2B40-B707-29529AD1C953}" type="presParOf" srcId="{E4B6D106-8EC7-7D40-ACF0-79D2BC1B5AE7}" destId="{8D94DF0A-282C-5840-A7A7-E77924224074}" srcOrd="1" destOrd="0" presId="urn:microsoft.com/office/officeart/2005/8/layout/list1"/>
    <dgm:cxn modelId="{D8E559CE-54CD-5E40-B020-B581C55F36A8}" type="presParOf" srcId="{0CED757C-FA5C-1C4F-B1DC-3085742378C2}" destId="{726ED5BE-5C2C-2545-81AA-D15309F0BF56}" srcOrd="9" destOrd="0" presId="urn:microsoft.com/office/officeart/2005/8/layout/list1"/>
    <dgm:cxn modelId="{28A48867-73E1-7643-B228-34F14FC56E7B}" type="presParOf" srcId="{0CED757C-FA5C-1C4F-B1DC-3085742378C2}" destId="{6232CC08-9265-A24A-BAF5-B6952C7300B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C1906-B6F7-A44F-A515-54F6124682F4}" type="doc">
      <dgm:prSet loTypeId="urn:microsoft.com/office/officeart/2005/8/layout/list1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E014D36-ECEF-5747-A5C7-A9CE2BF987FD}">
      <dgm:prSet phldrT="[Text]"/>
      <dgm:spPr/>
      <dgm:t>
        <a:bodyPr/>
        <a:lstStyle/>
        <a:p>
          <a:r>
            <a:rPr lang="en-US" dirty="0"/>
            <a:t>Program Outputs</a:t>
          </a:r>
        </a:p>
      </dgm:t>
    </dgm:pt>
    <dgm:pt modelId="{A5BE6DFB-8C9A-364B-9152-6048CB829DDC}" type="parTrans" cxnId="{CB8890A7-7E9A-8A40-9835-AA326C62FEE0}">
      <dgm:prSet/>
      <dgm:spPr/>
      <dgm:t>
        <a:bodyPr/>
        <a:lstStyle/>
        <a:p>
          <a:endParaRPr lang="en-US"/>
        </a:p>
      </dgm:t>
    </dgm:pt>
    <dgm:pt modelId="{5461B0D5-A096-6149-A21F-9BB4869A1CF0}" type="sibTrans" cxnId="{CB8890A7-7E9A-8A40-9835-AA326C62FEE0}">
      <dgm:prSet/>
      <dgm:spPr/>
      <dgm:t>
        <a:bodyPr/>
        <a:lstStyle/>
        <a:p>
          <a:endParaRPr lang="en-US"/>
        </a:p>
      </dgm:t>
    </dgm:pt>
    <dgm:pt modelId="{FCFFCD55-32A7-E64E-B06D-5B4E58EBEC3F}">
      <dgm:prSet phldrT="[Text]"/>
      <dgm:spPr/>
      <dgm:t>
        <a:bodyPr/>
        <a:lstStyle/>
        <a:p>
          <a:r>
            <a:rPr lang="en-US" dirty="0"/>
            <a:t>Observed Changes</a:t>
          </a:r>
        </a:p>
      </dgm:t>
    </dgm:pt>
    <dgm:pt modelId="{68B53049-537F-8345-B556-5EB15F8AF79A}" type="parTrans" cxnId="{60606E49-1603-CC42-B0AF-137108CECB85}">
      <dgm:prSet/>
      <dgm:spPr/>
      <dgm:t>
        <a:bodyPr/>
        <a:lstStyle/>
        <a:p>
          <a:endParaRPr lang="en-US"/>
        </a:p>
      </dgm:t>
    </dgm:pt>
    <dgm:pt modelId="{85CD4B0D-ED42-7F42-BF8D-15BE54853C4E}" type="sibTrans" cxnId="{60606E49-1603-CC42-B0AF-137108CECB85}">
      <dgm:prSet/>
      <dgm:spPr/>
      <dgm:t>
        <a:bodyPr/>
        <a:lstStyle/>
        <a:p>
          <a:endParaRPr lang="en-US"/>
        </a:p>
      </dgm:t>
    </dgm:pt>
    <dgm:pt modelId="{273AFA36-5A73-8A4A-8157-E61D19C1B5A1}">
      <dgm:prSet/>
      <dgm:spPr/>
      <dgm:t>
        <a:bodyPr/>
        <a:lstStyle/>
        <a:p>
          <a:r>
            <a:rPr lang="en-US" dirty="0"/>
            <a:t>Data Collection</a:t>
          </a:r>
        </a:p>
      </dgm:t>
    </dgm:pt>
    <dgm:pt modelId="{BEA0CF53-E828-4845-BE4A-917BDE214AB1}" type="parTrans" cxnId="{461B5679-1F3E-CC49-B019-4A5FF9C81685}">
      <dgm:prSet/>
      <dgm:spPr/>
      <dgm:t>
        <a:bodyPr/>
        <a:lstStyle/>
        <a:p>
          <a:endParaRPr lang="en-US"/>
        </a:p>
      </dgm:t>
    </dgm:pt>
    <dgm:pt modelId="{E28F8464-9713-EC41-8D8F-40AEF4973DB3}" type="sibTrans" cxnId="{461B5679-1F3E-CC49-B019-4A5FF9C81685}">
      <dgm:prSet/>
      <dgm:spPr/>
      <dgm:t>
        <a:bodyPr/>
        <a:lstStyle/>
        <a:p>
          <a:endParaRPr lang="en-US"/>
        </a:p>
      </dgm:t>
    </dgm:pt>
    <dgm:pt modelId="{0CED757C-FA5C-1C4F-B1DC-3085742378C2}" type="pres">
      <dgm:prSet presAssocID="{EB1C1906-B6F7-A44F-A515-54F6124682F4}" presName="linear" presStyleCnt="0">
        <dgm:presLayoutVars>
          <dgm:dir/>
          <dgm:animLvl val="lvl"/>
          <dgm:resizeHandles val="exact"/>
        </dgm:presLayoutVars>
      </dgm:prSet>
      <dgm:spPr/>
    </dgm:pt>
    <dgm:pt modelId="{282699ED-F4B2-C24B-8EB8-CF4606B209F0}" type="pres">
      <dgm:prSet presAssocID="{8E014D36-ECEF-5747-A5C7-A9CE2BF987FD}" presName="parentLin" presStyleCnt="0"/>
      <dgm:spPr/>
    </dgm:pt>
    <dgm:pt modelId="{36749743-CEEA-3846-A4E7-98359EEC7E10}" type="pres">
      <dgm:prSet presAssocID="{8E014D36-ECEF-5747-A5C7-A9CE2BF987FD}" presName="parentLeftMargin" presStyleLbl="node1" presStyleIdx="0" presStyleCnt="3"/>
      <dgm:spPr/>
    </dgm:pt>
    <dgm:pt modelId="{60A78853-A8FA-D14D-AB98-058556FCCEC5}" type="pres">
      <dgm:prSet presAssocID="{8E014D36-ECEF-5747-A5C7-A9CE2BF987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8A869CB-58B2-7E40-A4E0-DF5ED644B88B}" type="pres">
      <dgm:prSet presAssocID="{8E014D36-ECEF-5747-A5C7-A9CE2BF987FD}" presName="negativeSpace" presStyleCnt="0"/>
      <dgm:spPr/>
    </dgm:pt>
    <dgm:pt modelId="{58F31073-E981-3048-BBC9-BABA24D11AE5}" type="pres">
      <dgm:prSet presAssocID="{8E014D36-ECEF-5747-A5C7-A9CE2BF987FD}" presName="childText" presStyleLbl="conFgAcc1" presStyleIdx="0" presStyleCnt="3">
        <dgm:presLayoutVars>
          <dgm:bulletEnabled val="1"/>
        </dgm:presLayoutVars>
      </dgm:prSet>
      <dgm:spPr/>
    </dgm:pt>
    <dgm:pt modelId="{BE547974-C0CC-2C4F-B7BB-D697E060A1E5}" type="pres">
      <dgm:prSet presAssocID="{5461B0D5-A096-6149-A21F-9BB4869A1CF0}" presName="spaceBetweenRectangles" presStyleCnt="0"/>
      <dgm:spPr/>
    </dgm:pt>
    <dgm:pt modelId="{8B4B6097-972C-E04A-A9F9-8CFDD7CD7BFA}" type="pres">
      <dgm:prSet presAssocID="{273AFA36-5A73-8A4A-8157-E61D19C1B5A1}" presName="parentLin" presStyleCnt="0"/>
      <dgm:spPr/>
    </dgm:pt>
    <dgm:pt modelId="{BA5C57FB-125E-294B-8E2B-793C07D27BE3}" type="pres">
      <dgm:prSet presAssocID="{273AFA36-5A73-8A4A-8157-E61D19C1B5A1}" presName="parentLeftMargin" presStyleLbl="node1" presStyleIdx="0" presStyleCnt="3"/>
      <dgm:spPr/>
    </dgm:pt>
    <dgm:pt modelId="{4C9650CA-B944-8E40-90AB-D226D6F82885}" type="pres">
      <dgm:prSet presAssocID="{273AFA36-5A73-8A4A-8157-E61D19C1B5A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663DA2D-7144-D54B-A670-916CA9BEC0C6}" type="pres">
      <dgm:prSet presAssocID="{273AFA36-5A73-8A4A-8157-E61D19C1B5A1}" presName="negativeSpace" presStyleCnt="0"/>
      <dgm:spPr/>
    </dgm:pt>
    <dgm:pt modelId="{8DDD086A-0529-9941-8F01-3E1CB8CEE8A4}" type="pres">
      <dgm:prSet presAssocID="{273AFA36-5A73-8A4A-8157-E61D19C1B5A1}" presName="childText" presStyleLbl="conFgAcc1" presStyleIdx="1" presStyleCnt="3" custLinFactNeighborX="13738" custLinFactNeighborY="8235">
        <dgm:presLayoutVars>
          <dgm:bulletEnabled val="1"/>
        </dgm:presLayoutVars>
      </dgm:prSet>
      <dgm:spPr/>
    </dgm:pt>
    <dgm:pt modelId="{2F77A959-88EA-D149-B068-39A2F3808B4B}" type="pres">
      <dgm:prSet presAssocID="{E28F8464-9713-EC41-8D8F-40AEF4973DB3}" presName="spaceBetweenRectangles" presStyleCnt="0"/>
      <dgm:spPr/>
    </dgm:pt>
    <dgm:pt modelId="{E4B6D106-8EC7-7D40-ACF0-79D2BC1B5AE7}" type="pres">
      <dgm:prSet presAssocID="{FCFFCD55-32A7-E64E-B06D-5B4E58EBEC3F}" presName="parentLin" presStyleCnt="0"/>
      <dgm:spPr/>
    </dgm:pt>
    <dgm:pt modelId="{5F8FDE7B-8DDA-7745-9DB9-2EA0FFF3A3BB}" type="pres">
      <dgm:prSet presAssocID="{FCFFCD55-32A7-E64E-B06D-5B4E58EBEC3F}" presName="parentLeftMargin" presStyleLbl="node1" presStyleIdx="1" presStyleCnt="3"/>
      <dgm:spPr/>
    </dgm:pt>
    <dgm:pt modelId="{8D94DF0A-282C-5840-A7A7-E77924224074}" type="pres">
      <dgm:prSet presAssocID="{FCFFCD55-32A7-E64E-B06D-5B4E58EBEC3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26ED5BE-5C2C-2545-81AA-D15309F0BF56}" type="pres">
      <dgm:prSet presAssocID="{FCFFCD55-32A7-E64E-B06D-5B4E58EBEC3F}" presName="negativeSpace" presStyleCnt="0"/>
      <dgm:spPr/>
    </dgm:pt>
    <dgm:pt modelId="{6232CC08-9265-A24A-BAF5-B6952C7300B8}" type="pres">
      <dgm:prSet presAssocID="{FCFFCD55-32A7-E64E-B06D-5B4E58EBEC3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904D903-95AD-364C-93E1-9339018DE72E}" type="presOf" srcId="{EB1C1906-B6F7-A44F-A515-54F6124682F4}" destId="{0CED757C-FA5C-1C4F-B1DC-3085742378C2}" srcOrd="0" destOrd="0" presId="urn:microsoft.com/office/officeart/2005/8/layout/list1"/>
    <dgm:cxn modelId="{AEA5D305-C01D-5A43-91A8-CE73C15C097A}" type="presOf" srcId="{273AFA36-5A73-8A4A-8157-E61D19C1B5A1}" destId="{4C9650CA-B944-8E40-90AB-D226D6F82885}" srcOrd="1" destOrd="0" presId="urn:microsoft.com/office/officeart/2005/8/layout/list1"/>
    <dgm:cxn modelId="{AD405D2F-5A40-BB41-8606-397EC2E43E92}" type="presOf" srcId="{8E014D36-ECEF-5747-A5C7-A9CE2BF987FD}" destId="{60A78853-A8FA-D14D-AB98-058556FCCEC5}" srcOrd="1" destOrd="0" presId="urn:microsoft.com/office/officeart/2005/8/layout/list1"/>
    <dgm:cxn modelId="{E6AC8535-A334-8640-864C-03E6FA823E5A}" type="presOf" srcId="{273AFA36-5A73-8A4A-8157-E61D19C1B5A1}" destId="{BA5C57FB-125E-294B-8E2B-793C07D27BE3}" srcOrd="0" destOrd="0" presId="urn:microsoft.com/office/officeart/2005/8/layout/list1"/>
    <dgm:cxn modelId="{60606E49-1603-CC42-B0AF-137108CECB85}" srcId="{EB1C1906-B6F7-A44F-A515-54F6124682F4}" destId="{FCFFCD55-32A7-E64E-B06D-5B4E58EBEC3F}" srcOrd="2" destOrd="0" parTransId="{68B53049-537F-8345-B556-5EB15F8AF79A}" sibTransId="{85CD4B0D-ED42-7F42-BF8D-15BE54853C4E}"/>
    <dgm:cxn modelId="{461B5679-1F3E-CC49-B019-4A5FF9C81685}" srcId="{EB1C1906-B6F7-A44F-A515-54F6124682F4}" destId="{273AFA36-5A73-8A4A-8157-E61D19C1B5A1}" srcOrd="1" destOrd="0" parTransId="{BEA0CF53-E828-4845-BE4A-917BDE214AB1}" sibTransId="{E28F8464-9713-EC41-8D8F-40AEF4973DB3}"/>
    <dgm:cxn modelId="{10720FA7-E1C8-A548-A002-BBAE5B01AC57}" type="presOf" srcId="{FCFFCD55-32A7-E64E-B06D-5B4E58EBEC3F}" destId="{5F8FDE7B-8DDA-7745-9DB9-2EA0FFF3A3BB}" srcOrd="0" destOrd="0" presId="urn:microsoft.com/office/officeart/2005/8/layout/list1"/>
    <dgm:cxn modelId="{CB8890A7-7E9A-8A40-9835-AA326C62FEE0}" srcId="{EB1C1906-B6F7-A44F-A515-54F6124682F4}" destId="{8E014D36-ECEF-5747-A5C7-A9CE2BF987FD}" srcOrd="0" destOrd="0" parTransId="{A5BE6DFB-8C9A-364B-9152-6048CB829DDC}" sibTransId="{5461B0D5-A096-6149-A21F-9BB4869A1CF0}"/>
    <dgm:cxn modelId="{7F5388DF-C2FB-C84C-9716-58F5C7760228}" type="presOf" srcId="{8E014D36-ECEF-5747-A5C7-A9CE2BF987FD}" destId="{36749743-CEEA-3846-A4E7-98359EEC7E10}" srcOrd="0" destOrd="0" presId="urn:microsoft.com/office/officeart/2005/8/layout/list1"/>
    <dgm:cxn modelId="{6ADCDDF1-4D72-514E-B8AF-CC6B08059677}" type="presOf" srcId="{FCFFCD55-32A7-E64E-B06D-5B4E58EBEC3F}" destId="{8D94DF0A-282C-5840-A7A7-E77924224074}" srcOrd="1" destOrd="0" presId="urn:microsoft.com/office/officeart/2005/8/layout/list1"/>
    <dgm:cxn modelId="{3DF775A6-2251-104D-8CB4-23FE5F07C697}" type="presParOf" srcId="{0CED757C-FA5C-1C4F-B1DC-3085742378C2}" destId="{282699ED-F4B2-C24B-8EB8-CF4606B209F0}" srcOrd="0" destOrd="0" presId="urn:microsoft.com/office/officeart/2005/8/layout/list1"/>
    <dgm:cxn modelId="{D294B12D-A2A0-6B48-95AF-2B1B2BCC1FFD}" type="presParOf" srcId="{282699ED-F4B2-C24B-8EB8-CF4606B209F0}" destId="{36749743-CEEA-3846-A4E7-98359EEC7E10}" srcOrd="0" destOrd="0" presId="urn:microsoft.com/office/officeart/2005/8/layout/list1"/>
    <dgm:cxn modelId="{EFCC519F-D3EF-034E-B65D-3A55E9068C9A}" type="presParOf" srcId="{282699ED-F4B2-C24B-8EB8-CF4606B209F0}" destId="{60A78853-A8FA-D14D-AB98-058556FCCEC5}" srcOrd="1" destOrd="0" presId="urn:microsoft.com/office/officeart/2005/8/layout/list1"/>
    <dgm:cxn modelId="{E1A3D386-5C19-C345-9322-B72F78E41618}" type="presParOf" srcId="{0CED757C-FA5C-1C4F-B1DC-3085742378C2}" destId="{78A869CB-58B2-7E40-A4E0-DF5ED644B88B}" srcOrd="1" destOrd="0" presId="urn:microsoft.com/office/officeart/2005/8/layout/list1"/>
    <dgm:cxn modelId="{673E9C19-F57A-CC40-B87F-1A2FE3D8FDD3}" type="presParOf" srcId="{0CED757C-FA5C-1C4F-B1DC-3085742378C2}" destId="{58F31073-E981-3048-BBC9-BABA24D11AE5}" srcOrd="2" destOrd="0" presId="urn:microsoft.com/office/officeart/2005/8/layout/list1"/>
    <dgm:cxn modelId="{61984E77-A7DB-8443-87EE-93A428BB5ECF}" type="presParOf" srcId="{0CED757C-FA5C-1C4F-B1DC-3085742378C2}" destId="{BE547974-C0CC-2C4F-B7BB-D697E060A1E5}" srcOrd="3" destOrd="0" presId="urn:microsoft.com/office/officeart/2005/8/layout/list1"/>
    <dgm:cxn modelId="{C69C2D59-2917-FB40-B6E6-8FE8C818A41C}" type="presParOf" srcId="{0CED757C-FA5C-1C4F-B1DC-3085742378C2}" destId="{8B4B6097-972C-E04A-A9F9-8CFDD7CD7BFA}" srcOrd="4" destOrd="0" presId="urn:microsoft.com/office/officeart/2005/8/layout/list1"/>
    <dgm:cxn modelId="{78A4B5D0-D7ED-044B-909C-FF17CE61A44F}" type="presParOf" srcId="{8B4B6097-972C-E04A-A9F9-8CFDD7CD7BFA}" destId="{BA5C57FB-125E-294B-8E2B-793C07D27BE3}" srcOrd="0" destOrd="0" presId="urn:microsoft.com/office/officeart/2005/8/layout/list1"/>
    <dgm:cxn modelId="{336B2041-F58D-AD4C-87CA-680C54B96993}" type="presParOf" srcId="{8B4B6097-972C-E04A-A9F9-8CFDD7CD7BFA}" destId="{4C9650CA-B944-8E40-90AB-D226D6F82885}" srcOrd="1" destOrd="0" presId="urn:microsoft.com/office/officeart/2005/8/layout/list1"/>
    <dgm:cxn modelId="{FAE24A29-2FC7-1D4B-A137-9995BA339978}" type="presParOf" srcId="{0CED757C-FA5C-1C4F-B1DC-3085742378C2}" destId="{8663DA2D-7144-D54B-A670-916CA9BEC0C6}" srcOrd="5" destOrd="0" presId="urn:microsoft.com/office/officeart/2005/8/layout/list1"/>
    <dgm:cxn modelId="{C33FD80F-6A7E-5A4D-AA72-8C210490E803}" type="presParOf" srcId="{0CED757C-FA5C-1C4F-B1DC-3085742378C2}" destId="{8DDD086A-0529-9941-8F01-3E1CB8CEE8A4}" srcOrd="6" destOrd="0" presId="urn:microsoft.com/office/officeart/2005/8/layout/list1"/>
    <dgm:cxn modelId="{5385798F-5BF1-C94A-A76A-3666C2219712}" type="presParOf" srcId="{0CED757C-FA5C-1C4F-B1DC-3085742378C2}" destId="{2F77A959-88EA-D149-B068-39A2F3808B4B}" srcOrd="7" destOrd="0" presId="urn:microsoft.com/office/officeart/2005/8/layout/list1"/>
    <dgm:cxn modelId="{0FFC0CD8-3F7C-4D41-B838-8EFDD394907C}" type="presParOf" srcId="{0CED757C-FA5C-1C4F-B1DC-3085742378C2}" destId="{E4B6D106-8EC7-7D40-ACF0-79D2BC1B5AE7}" srcOrd="8" destOrd="0" presId="urn:microsoft.com/office/officeart/2005/8/layout/list1"/>
    <dgm:cxn modelId="{32A1D306-7775-FA46-B22D-42A7CD42D5FE}" type="presParOf" srcId="{E4B6D106-8EC7-7D40-ACF0-79D2BC1B5AE7}" destId="{5F8FDE7B-8DDA-7745-9DB9-2EA0FFF3A3BB}" srcOrd="0" destOrd="0" presId="urn:microsoft.com/office/officeart/2005/8/layout/list1"/>
    <dgm:cxn modelId="{8A53E571-4A6E-2B40-B707-29529AD1C953}" type="presParOf" srcId="{E4B6D106-8EC7-7D40-ACF0-79D2BC1B5AE7}" destId="{8D94DF0A-282C-5840-A7A7-E77924224074}" srcOrd="1" destOrd="0" presId="urn:microsoft.com/office/officeart/2005/8/layout/list1"/>
    <dgm:cxn modelId="{D8E559CE-54CD-5E40-B020-B581C55F36A8}" type="presParOf" srcId="{0CED757C-FA5C-1C4F-B1DC-3085742378C2}" destId="{726ED5BE-5C2C-2545-81AA-D15309F0BF56}" srcOrd="9" destOrd="0" presId="urn:microsoft.com/office/officeart/2005/8/layout/list1"/>
    <dgm:cxn modelId="{28A48867-73E1-7643-B228-34F14FC56E7B}" type="presParOf" srcId="{0CED757C-FA5C-1C4F-B1DC-3085742378C2}" destId="{6232CC08-9265-A24A-BAF5-B6952C7300B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7302BB-3056-7C43-A36B-2B284CAB13E7}" type="doc">
      <dgm:prSet loTypeId="urn:microsoft.com/office/officeart/2005/8/layout/hProcess4" loCatId="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77F822DC-0846-A546-A237-F4E112C0C222}">
      <dgm:prSet phldrT="[Text]"/>
      <dgm:spPr/>
      <dgm:t>
        <a:bodyPr/>
        <a:lstStyle/>
        <a:p>
          <a:r>
            <a:rPr lang="en-US" dirty="0"/>
            <a:t>HSPC</a:t>
          </a:r>
        </a:p>
      </dgm:t>
    </dgm:pt>
    <dgm:pt modelId="{0F52905D-FDDD-2540-8853-14DFDD1F7DD6}" type="parTrans" cxnId="{427A1070-8056-DA4A-A03D-2549AB84E5BB}">
      <dgm:prSet/>
      <dgm:spPr/>
      <dgm:t>
        <a:bodyPr/>
        <a:lstStyle/>
        <a:p>
          <a:endParaRPr lang="en-US"/>
        </a:p>
      </dgm:t>
    </dgm:pt>
    <dgm:pt modelId="{3CFDA846-45B8-4049-B820-C75910DB9CEE}" type="sibTrans" cxnId="{427A1070-8056-DA4A-A03D-2549AB84E5BB}">
      <dgm:prSet/>
      <dgm:spPr/>
      <dgm:t>
        <a:bodyPr/>
        <a:lstStyle/>
        <a:p>
          <a:endParaRPr lang="en-US"/>
        </a:p>
      </dgm:t>
    </dgm:pt>
    <dgm:pt modelId="{AF039834-8A70-E54C-8EB9-EE46631EE5CF}">
      <dgm:prSet phldrT="[Text]"/>
      <dgm:spPr/>
      <dgm:t>
        <a:bodyPr/>
        <a:lstStyle/>
        <a:p>
          <a:r>
            <a:rPr lang="en-US" dirty="0"/>
            <a:t>RAND internal</a:t>
          </a:r>
        </a:p>
      </dgm:t>
    </dgm:pt>
    <dgm:pt modelId="{8CDBF263-F1CC-FC47-9D99-1357BF6AD74E}" type="parTrans" cxnId="{E295F870-85DB-4F43-9293-54739A751D2A}">
      <dgm:prSet/>
      <dgm:spPr/>
      <dgm:t>
        <a:bodyPr/>
        <a:lstStyle/>
        <a:p>
          <a:endParaRPr lang="en-US"/>
        </a:p>
      </dgm:t>
    </dgm:pt>
    <dgm:pt modelId="{7CD1EB54-7AE2-8D48-B5F3-8AD593614059}" type="sibTrans" cxnId="{E295F870-85DB-4F43-9293-54739A751D2A}">
      <dgm:prSet/>
      <dgm:spPr/>
      <dgm:t>
        <a:bodyPr/>
        <a:lstStyle/>
        <a:p>
          <a:endParaRPr lang="en-US"/>
        </a:p>
      </dgm:t>
    </dgm:pt>
    <dgm:pt modelId="{D2F09D7A-BF0E-C74F-A6B4-68319C41385F}">
      <dgm:prSet phldrT="[Text]"/>
      <dgm:spPr/>
      <dgm:t>
        <a:bodyPr/>
        <a:lstStyle/>
        <a:p>
          <a:r>
            <a:rPr lang="en-US" dirty="0"/>
            <a:t>Initial approval received</a:t>
          </a:r>
        </a:p>
      </dgm:t>
    </dgm:pt>
    <dgm:pt modelId="{652316B9-0C0A-F943-8ABA-0F82AE915966}" type="parTrans" cxnId="{F1F31DB4-8DD2-E548-AF75-4B1D1E15AC0C}">
      <dgm:prSet/>
      <dgm:spPr/>
      <dgm:t>
        <a:bodyPr/>
        <a:lstStyle/>
        <a:p>
          <a:endParaRPr lang="en-US"/>
        </a:p>
      </dgm:t>
    </dgm:pt>
    <dgm:pt modelId="{EAA134AC-632A-6B4B-8BAC-8E8F3502E154}" type="sibTrans" cxnId="{F1F31DB4-8DD2-E548-AF75-4B1D1E15AC0C}">
      <dgm:prSet/>
      <dgm:spPr/>
      <dgm:t>
        <a:bodyPr/>
        <a:lstStyle/>
        <a:p>
          <a:endParaRPr lang="en-US"/>
        </a:p>
      </dgm:t>
    </dgm:pt>
    <dgm:pt modelId="{ADD5EE8E-EF0F-4940-A0CA-719F03DC074F}">
      <dgm:prSet phldrT="[Text]"/>
      <dgm:spPr/>
      <dgm:t>
        <a:bodyPr/>
        <a:lstStyle/>
        <a:p>
          <a:r>
            <a:rPr lang="en-US" dirty="0"/>
            <a:t>AIATSIS</a:t>
          </a:r>
        </a:p>
      </dgm:t>
    </dgm:pt>
    <dgm:pt modelId="{31C3955E-1657-4244-8D09-1F4A51EFC77C}" type="parTrans" cxnId="{B2CF99A7-1A76-C147-8F9E-2855E6794E09}">
      <dgm:prSet/>
      <dgm:spPr/>
      <dgm:t>
        <a:bodyPr/>
        <a:lstStyle/>
        <a:p>
          <a:endParaRPr lang="en-US"/>
        </a:p>
      </dgm:t>
    </dgm:pt>
    <dgm:pt modelId="{6FB6E298-F30A-D741-9B8E-B042FAB369E4}" type="sibTrans" cxnId="{B2CF99A7-1A76-C147-8F9E-2855E6794E09}">
      <dgm:prSet/>
      <dgm:spPr/>
      <dgm:t>
        <a:bodyPr/>
        <a:lstStyle/>
        <a:p>
          <a:endParaRPr lang="en-US"/>
        </a:p>
      </dgm:t>
    </dgm:pt>
    <dgm:pt modelId="{2B50467C-F1A7-1E4F-B50E-F45A82C1658A}">
      <dgm:prSet phldrT="[Text]"/>
      <dgm:spPr/>
      <dgm:t>
        <a:bodyPr/>
        <a:lstStyle/>
        <a:p>
          <a:r>
            <a:rPr lang="en-US" dirty="0"/>
            <a:t>Australia-wide</a:t>
          </a:r>
        </a:p>
      </dgm:t>
    </dgm:pt>
    <dgm:pt modelId="{258D2CFB-E504-A44C-AB2A-720F60246941}" type="parTrans" cxnId="{D18D462B-8456-A540-A94C-0E8C0794813C}">
      <dgm:prSet/>
      <dgm:spPr/>
      <dgm:t>
        <a:bodyPr/>
        <a:lstStyle/>
        <a:p>
          <a:endParaRPr lang="en-US"/>
        </a:p>
      </dgm:t>
    </dgm:pt>
    <dgm:pt modelId="{E0442EBE-7072-FC43-AF09-4CF064AEAF72}" type="sibTrans" cxnId="{D18D462B-8456-A540-A94C-0E8C0794813C}">
      <dgm:prSet/>
      <dgm:spPr/>
      <dgm:t>
        <a:bodyPr/>
        <a:lstStyle/>
        <a:p>
          <a:endParaRPr lang="en-US"/>
        </a:p>
      </dgm:t>
    </dgm:pt>
    <dgm:pt modelId="{3C065C70-89EC-154C-B726-D4E74D105ACE}">
      <dgm:prSet phldrT="[Text]"/>
      <dgm:spPr/>
      <dgm:t>
        <a:bodyPr/>
        <a:lstStyle/>
        <a:p>
          <a:r>
            <a:rPr lang="en-US" dirty="0"/>
            <a:t>To be completed</a:t>
          </a:r>
        </a:p>
      </dgm:t>
    </dgm:pt>
    <dgm:pt modelId="{F21D70C7-C798-F04B-8707-CFD12B9C2119}" type="parTrans" cxnId="{BB951A9C-EECC-1F48-A1DD-778B542E507E}">
      <dgm:prSet/>
      <dgm:spPr/>
      <dgm:t>
        <a:bodyPr/>
        <a:lstStyle/>
        <a:p>
          <a:endParaRPr lang="en-US"/>
        </a:p>
      </dgm:t>
    </dgm:pt>
    <dgm:pt modelId="{E07B08A7-81E5-B348-9B44-1EB1B2EB935B}" type="sibTrans" cxnId="{BB951A9C-EECC-1F48-A1DD-778B542E507E}">
      <dgm:prSet/>
      <dgm:spPr/>
      <dgm:t>
        <a:bodyPr/>
        <a:lstStyle/>
        <a:p>
          <a:endParaRPr lang="en-US"/>
        </a:p>
      </dgm:t>
    </dgm:pt>
    <dgm:pt modelId="{87F55A2F-E9E6-564D-9184-475C627B2016}">
      <dgm:prSet phldrT="[Text]"/>
      <dgm:spPr/>
      <dgm:t>
        <a:bodyPr/>
        <a:lstStyle/>
        <a:p>
          <a:r>
            <a:rPr lang="en-US" dirty="0"/>
            <a:t>Local</a:t>
          </a:r>
        </a:p>
      </dgm:t>
    </dgm:pt>
    <dgm:pt modelId="{FAB7EA73-F215-F340-B2DD-B92B598FB3DE}" type="parTrans" cxnId="{3154E8C5-F550-3940-A1AF-B205F26D29D3}">
      <dgm:prSet/>
      <dgm:spPr/>
      <dgm:t>
        <a:bodyPr/>
        <a:lstStyle/>
        <a:p>
          <a:endParaRPr lang="en-US"/>
        </a:p>
      </dgm:t>
    </dgm:pt>
    <dgm:pt modelId="{AB74A517-2F67-9E46-B9A4-10D7085ACCB6}" type="sibTrans" cxnId="{3154E8C5-F550-3940-A1AF-B205F26D29D3}">
      <dgm:prSet/>
      <dgm:spPr/>
      <dgm:t>
        <a:bodyPr/>
        <a:lstStyle/>
        <a:p>
          <a:endParaRPr lang="en-US"/>
        </a:p>
      </dgm:t>
    </dgm:pt>
    <dgm:pt modelId="{B16AB45E-3BBB-A949-B4DE-DB0568BD05CD}">
      <dgm:prSet phldrT="[Text]"/>
      <dgm:spPr/>
      <dgm:t>
        <a:bodyPr/>
        <a:lstStyle/>
        <a:p>
          <a:r>
            <a:rPr lang="en-US" dirty="0"/>
            <a:t>Local to each </a:t>
          </a:r>
          <a:r>
            <a:rPr lang="en-US" dirty="0" err="1"/>
            <a:t>organisation</a:t>
          </a:r>
          <a:r>
            <a:rPr lang="en-US" dirty="0"/>
            <a:t> and/or community</a:t>
          </a:r>
        </a:p>
      </dgm:t>
    </dgm:pt>
    <dgm:pt modelId="{7316D672-F141-D146-AFE5-5D3C2DDE530F}" type="parTrans" cxnId="{0D166752-C5DE-3844-BA53-F134582D63AD}">
      <dgm:prSet/>
      <dgm:spPr/>
      <dgm:t>
        <a:bodyPr/>
        <a:lstStyle/>
        <a:p>
          <a:endParaRPr lang="en-US"/>
        </a:p>
      </dgm:t>
    </dgm:pt>
    <dgm:pt modelId="{F17C1D85-EBBB-0D48-A04A-7581766455F7}" type="sibTrans" cxnId="{0D166752-C5DE-3844-BA53-F134582D63AD}">
      <dgm:prSet/>
      <dgm:spPr/>
      <dgm:t>
        <a:bodyPr/>
        <a:lstStyle/>
        <a:p>
          <a:endParaRPr lang="en-US"/>
        </a:p>
      </dgm:t>
    </dgm:pt>
    <dgm:pt modelId="{35D616FF-D606-1A41-9610-9D575AFC8AD6}">
      <dgm:prSet phldrT="[Text]"/>
      <dgm:spPr/>
      <dgm:t>
        <a:bodyPr/>
        <a:lstStyle/>
        <a:p>
          <a:r>
            <a:rPr lang="en-US" dirty="0"/>
            <a:t>Will be completed as needed</a:t>
          </a:r>
        </a:p>
      </dgm:t>
    </dgm:pt>
    <dgm:pt modelId="{B1C59680-1FB0-034B-AF83-ADBD32DF807B}" type="parTrans" cxnId="{4C4CEC93-EC34-6B43-A6AF-894C88A6981F}">
      <dgm:prSet/>
      <dgm:spPr/>
      <dgm:t>
        <a:bodyPr/>
        <a:lstStyle/>
        <a:p>
          <a:endParaRPr lang="en-US"/>
        </a:p>
      </dgm:t>
    </dgm:pt>
    <dgm:pt modelId="{974337E5-C409-044B-A258-C1146FCBDE3D}" type="sibTrans" cxnId="{4C4CEC93-EC34-6B43-A6AF-894C88A6981F}">
      <dgm:prSet/>
      <dgm:spPr/>
      <dgm:t>
        <a:bodyPr/>
        <a:lstStyle/>
        <a:p>
          <a:endParaRPr lang="en-US"/>
        </a:p>
      </dgm:t>
    </dgm:pt>
    <dgm:pt modelId="{330331D4-9F91-4956-AF12-2692FBCB5411}">
      <dgm:prSet phldrT="[Text]"/>
      <dgm:spPr/>
      <dgm:t>
        <a:bodyPr/>
        <a:lstStyle/>
        <a:p>
          <a:r>
            <a:rPr lang="en-US" dirty="0"/>
            <a:t>Ongoing oversight	</a:t>
          </a:r>
        </a:p>
      </dgm:t>
    </dgm:pt>
    <dgm:pt modelId="{6F114760-1745-4A86-BFF5-0AD3C741D65C}" type="parTrans" cxnId="{371007E4-EDF4-462B-B6DA-8772EC0C97C8}">
      <dgm:prSet/>
      <dgm:spPr/>
      <dgm:t>
        <a:bodyPr/>
        <a:lstStyle/>
        <a:p>
          <a:endParaRPr lang="en-US"/>
        </a:p>
      </dgm:t>
    </dgm:pt>
    <dgm:pt modelId="{7C238BA3-2516-4984-AD89-159E7C623F4F}" type="sibTrans" cxnId="{371007E4-EDF4-462B-B6DA-8772EC0C97C8}">
      <dgm:prSet/>
      <dgm:spPr/>
      <dgm:t>
        <a:bodyPr/>
        <a:lstStyle/>
        <a:p>
          <a:endParaRPr lang="en-US"/>
        </a:p>
      </dgm:t>
    </dgm:pt>
    <dgm:pt modelId="{ACCDC9F7-E1F5-1D40-A627-367117463EDB}" type="pres">
      <dgm:prSet presAssocID="{257302BB-3056-7C43-A36B-2B284CAB13E7}" presName="Name0" presStyleCnt="0">
        <dgm:presLayoutVars>
          <dgm:dir/>
          <dgm:animLvl val="lvl"/>
          <dgm:resizeHandles val="exact"/>
        </dgm:presLayoutVars>
      </dgm:prSet>
      <dgm:spPr/>
    </dgm:pt>
    <dgm:pt modelId="{2DC72E6C-F130-8846-B81B-2175CB898A2D}" type="pres">
      <dgm:prSet presAssocID="{257302BB-3056-7C43-A36B-2B284CAB13E7}" presName="tSp" presStyleCnt="0"/>
      <dgm:spPr/>
    </dgm:pt>
    <dgm:pt modelId="{EBDE0957-ADDB-1B40-9027-F2B3708F7761}" type="pres">
      <dgm:prSet presAssocID="{257302BB-3056-7C43-A36B-2B284CAB13E7}" presName="bSp" presStyleCnt="0"/>
      <dgm:spPr/>
    </dgm:pt>
    <dgm:pt modelId="{7B4CA605-D865-034F-8584-7FFFF102A777}" type="pres">
      <dgm:prSet presAssocID="{257302BB-3056-7C43-A36B-2B284CAB13E7}" presName="process" presStyleCnt="0"/>
      <dgm:spPr/>
    </dgm:pt>
    <dgm:pt modelId="{13F227D1-2FDD-4249-BBCD-29B50F837338}" type="pres">
      <dgm:prSet presAssocID="{77F822DC-0846-A546-A237-F4E112C0C222}" presName="composite1" presStyleCnt="0"/>
      <dgm:spPr/>
    </dgm:pt>
    <dgm:pt modelId="{49C560C6-E87B-9F4B-AED3-D1B7E415FC9D}" type="pres">
      <dgm:prSet presAssocID="{77F822DC-0846-A546-A237-F4E112C0C222}" presName="dummyNode1" presStyleLbl="node1" presStyleIdx="0" presStyleCnt="3"/>
      <dgm:spPr/>
    </dgm:pt>
    <dgm:pt modelId="{9E69962A-B402-3545-984A-929C8173E8B8}" type="pres">
      <dgm:prSet presAssocID="{77F822DC-0846-A546-A237-F4E112C0C222}" presName="childNode1" presStyleLbl="bgAcc1" presStyleIdx="0" presStyleCnt="3">
        <dgm:presLayoutVars>
          <dgm:bulletEnabled val="1"/>
        </dgm:presLayoutVars>
      </dgm:prSet>
      <dgm:spPr/>
    </dgm:pt>
    <dgm:pt modelId="{D39304A6-A740-D249-A4B5-8D229F9C7E0F}" type="pres">
      <dgm:prSet presAssocID="{77F822DC-0846-A546-A237-F4E112C0C222}" presName="childNode1tx" presStyleLbl="bgAcc1" presStyleIdx="0" presStyleCnt="3">
        <dgm:presLayoutVars>
          <dgm:bulletEnabled val="1"/>
        </dgm:presLayoutVars>
      </dgm:prSet>
      <dgm:spPr/>
    </dgm:pt>
    <dgm:pt modelId="{4A01D065-8C8A-D54D-B583-34F39F46B602}" type="pres">
      <dgm:prSet presAssocID="{77F822DC-0846-A546-A237-F4E112C0C222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E3C8C051-BD41-AD4D-83A1-5429DC5E5775}" type="pres">
      <dgm:prSet presAssocID="{77F822DC-0846-A546-A237-F4E112C0C222}" presName="connSite1" presStyleCnt="0"/>
      <dgm:spPr/>
    </dgm:pt>
    <dgm:pt modelId="{A1A7EC16-D52B-904F-B1EE-7AA2E4615CD7}" type="pres">
      <dgm:prSet presAssocID="{3CFDA846-45B8-4049-B820-C75910DB9CEE}" presName="Name9" presStyleLbl="sibTrans2D1" presStyleIdx="0" presStyleCnt="2"/>
      <dgm:spPr/>
    </dgm:pt>
    <dgm:pt modelId="{38601286-D0CE-9845-B779-680DAB8BCAEB}" type="pres">
      <dgm:prSet presAssocID="{ADD5EE8E-EF0F-4940-A0CA-719F03DC074F}" presName="composite2" presStyleCnt="0"/>
      <dgm:spPr/>
    </dgm:pt>
    <dgm:pt modelId="{D6CD1D76-9B34-074B-B520-AFFEE40CA7AD}" type="pres">
      <dgm:prSet presAssocID="{ADD5EE8E-EF0F-4940-A0CA-719F03DC074F}" presName="dummyNode2" presStyleLbl="node1" presStyleIdx="0" presStyleCnt="3"/>
      <dgm:spPr/>
    </dgm:pt>
    <dgm:pt modelId="{DD0D63DF-574F-DF4F-B785-96C658C10E7D}" type="pres">
      <dgm:prSet presAssocID="{ADD5EE8E-EF0F-4940-A0CA-719F03DC074F}" presName="childNode2" presStyleLbl="bgAcc1" presStyleIdx="1" presStyleCnt="3">
        <dgm:presLayoutVars>
          <dgm:bulletEnabled val="1"/>
        </dgm:presLayoutVars>
      </dgm:prSet>
      <dgm:spPr/>
    </dgm:pt>
    <dgm:pt modelId="{D43D1892-E57A-CD4A-9DA5-1C4C826C2D43}" type="pres">
      <dgm:prSet presAssocID="{ADD5EE8E-EF0F-4940-A0CA-719F03DC074F}" presName="childNode2tx" presStyleLbl="bgAcc1" presStyleIdx="1" presStyleCnt="3">
        <dgm:presLayoutVars>
          <dgm:bulletEnabled val="1"/>
        </dgm:presLayoutVars>
      </dgm:prSet>
      <dgm:spPr/>
    </dgm:pt>
    <dgm:pt modelId="{53534D1B-69E5-E14B-BF77-79876FDCA144}" type="pres">
      <dgm:prSet presAssocID="{ADD5EE8E-EF0F-4940-A0CA-719F03DC074F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8B376FAA-B264-1C40-A01E-163F244BD20A}" type="pres">
      <dgm:prSet presAssocID="{ADD5EE8E-EF0F-4940-A0CA-719F03DC074F}" presName="connSite2" presStyleCnt="0"/>
      <dgm:spPr/>
    </dgm:pt>
    <dgm:pt modelId="{7AA83754-4773-204A-B4A0-00A09F30AC13}" type="pres">
      <dgm:prSet presAssocID="{6FB6E298-F30A-D741-9B8E-B042FAB369E4}" presName="Name18" presStyleLbl="sibTrans2D1" presStyleIdx="1" presStyleCnt="2" custLinFactNeighborX="-920"/>
      <dgm:spPr/>
    </dgm:pt>
    <dgm:pt modelId="{BF5F3E2E-65BB-E84B-948E-1EEC7A6AE880}" type="pres">
      <dgm:prSet presAssocID="{87F55A2F-E9E6-564D-9184-475C627B2016}" presName="composite1" presStyleCnt="0"/>
      <dgm:spPr/>
    </dgm:pt>
    <dgm:pt modelId="{001425E0-C231-4544-A080-06A0EDDB1D08}" type="pres">
      <dgm:prSet presAssocID="{87F55A2F-E9E6-564D-9184-475C627B2016}" presName="dummyNode1" presStyleLbl="node1" presStyleIdx="1" presStyleCnt="3"/>
      <dgm:spPr/>
    </dgm:pt>
    <dgm:pt modelId="{CB8A21B4-5CAA-3E4F-AA93-B08CFB991D57}" type="pres">
      <dgm:prSet presAssocID="{87F55A2F-E9E6-564D-9184-475C627B2016}" presName="childNode1" presStyleLbl="bgAcc1" presStyleIdx="2" presStyleCnt="3">
        <dgm:presLayoutVars>
          <dgm:bulletEnabled val="1"/>
        </dgm:presLayoutVars>
      </dgm:prSet>
      <dgm:spPr/>
    </dgm:pt>
    <dgm:pt modelId="{8CFBB695-4BE3-2442-BD52-82759E75F1EC}" type="pres">
      <dgm:prSet presAssocID="{87F55A2F-E9E6-564D-9184-475C627B2016}" presName="childNode1tx" presStyleLbl="bgAcc1" presStyleIdx="2" presStyleCnt="3">
        <dgm:presLayoutVars>
          <dgm:bulletEnabled val="1"/>
        </dgm:presLayoutVars>
      </dgm:prSet>
      <dgm:spPr/>
    </dgm:pt>
    <dgm:pt modelId="{0588EC48-C041-564B-91FB-C75125104982}" type="pres">
      <dgm:prSet presAssocID="{87F55A2F-E9E6-564D-9184-475C627B2016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B22F84DC-FE0F-0B4F-BC24-7F0C7CE7C477}" type="pres">
      <dgm:prSet presAssocID="{87F55A2F-E9E6-564D-9184-475C627B2016}" presName="connSite1" presStyleCnt="0"/>
      <dgm:spPr/>
    </dgm:pt>
  </dgm:ptLst>
  <dgm:cxnLst>
    <dgm:cxn modelId="{5D17A60C-622F-9D4B-9F66-761BA1B01B46}" type="presOf" srcId="{35D616FF-D606-1A41-9610-9D575AFC8AD6}" destId="{8CFBB695-4BE3-2442-BD52-82759E75F1EC}" srcOrd="1" destOrd="1" presId="urn:microsoft.com/office/officeart/2005/8/layout/hProcess4"/>
    <dgm:cxn modelId="{D18D462B-8456-A540-A94C-0E8C0794813C}" srcId="{ADD5EE8E-EF0F-4940-A0CA-719F03DC074F}" destId="{2B50467C-F1A7-1E4F-B50E-F45A82C1658A}" srcOrd="0" destOrd="0" parTransId="{258D2CFB-E504-A44C-AB2A-720F60246941}" sibTransId="{E0442EBE-7072-FC43-AF09-4CF064AEAF72}"/>
    <dgm:cxn modelId="{554FB633-506A-1143-8320-7D01F15C5D7C}" type="presOf" srcId="{257302BB-3056-7C43-A36B-2B284CAB13E7}" destId="{ACCDC9F7-E1F5-1D40-A627-367117463EDB}" srcOrd="0" destOrd="0" presId="urn:microsoft.com/office/officeart/2005/8/layout/hProcess4"/>
    <dgm:cxn modelId="{5BACCC35-A1D8-9742-9FE7-69D8A938FE00}" type="presOf" srcId="{6FB6E298-F30A-D741-9B8E-B042FAB369E4}" destId="{7AA83754-4773-204A-B4A0-00A09F30AC13}" srcOrd="0" destOrd="0" presId="urn:microsoft.com/office/officeart/2005/8/layout/hProcess4"/>
    <dgm:cxn modelId="{E9FE4036-C9D5-4DE2-BAE3-8E08B6162FB8}" type="presOf" srcId="{330331D4-9F91-4956-AF12-2692FBCB5411}" destId="{D39304A6-A740-D249-A4B5-8D229F9C7E0F}" srcOrd="1" destOrd="2" presId="urn:microsoft.com/office/officeart/2005/8/layout/hProcess4"/>
    <dgm:cxn modelId="{27F5D16B-57F7-C74A-B6A2-EEC81B6BEA34}" type="presOf" srcId="{B16AB45E-3BBB-A949-B4DE-DB0568BD05CD}" destId="{8CFBB695-4BE3-2442-BD52-82759E75F1EC}" srcOrd="1" destOrd="0" presId="urn:microsoft.com/office/officeart/2005/8/layout/hProcess4"/>
    <dgm:cxn modelId="{427A1070-8056-DA4A-A03D-2549AB84E5BB}" srcId="{257302BB-3056-7C43-A36B-2B284CAB13E7}" destId="{77F822DC-0846-A546-A237-F4E112C0C222}" srcOrd="0" destOrd="0" parTransId="{0F52905D-FDDD-2540-8853-14DFDD1F7DD6}" sibTransId="{3CFDA846-45B8-4049-B820-C75910DB9CEE}"/>
    <dgm:cxn modelId="{E295F870-85DB-4F43-9293-54739A751D2A}" srcId="{77F822DC-0846-A546-A237-F4E112C0C222}" destId="{AF039834-8A70-E54C-8EB9-EE46631EE5CF}" srcOrd="0" destOrd="0" parTransId="{8CDBF263-F1CC-FC47-9D99-1357BF6AD74E}" sibTransId="{7CD1EB54-7AE2-8D48-B5F3-8AD593614059}"/>
    <dgm:cxn modelId="{0D166752-C5DE-3844-BA53-F134582D63AD}" srcId="{87F55A2F-E9E6-564D-9184-475C627B2016}" destId="{B16AB45E-3BBB-A949-B4DE-DB0568BD05CD}" srcOrd="0" destOrd="0" parTransId="{7316D672-F141-D146-AFE5-5D3C2DDE530F}" sibTransId="{F17C1D85-EBBB-0D48-A04A-7581766455F7}"/>
    <dgm:cxn modelId="{BE985454-4467-EF4B-9DA1-FB7402B10F49}" type="presOf" srcId="{3C065C70-89EC-154C-B726-D4E74D105ACE}" destId="{D43D1892-E57A-CD4A-9DA5-1C4C826C2D43}" srcOrd="1" destOrd="1" presId="urn:microsoft.com/office/officeart/2005/8/layout/hProcess4"/>
    <dgm:cxn modelId="{2B2A7E7E-3AE4-954C-825F-C54847ACDECE}" type="presOf" srcId="{D2F09D7A-BF0E-C74F-A6B4-68319C41385F}" destId="{9E69962A-B402-3545-984A-929C8173E8B8}" srcOrd="0" destOrd="1" presId="urn:microsoft.com/office/officeart/2005/8/layout/hProcess4"/>
    <dgm:cxn modelId="{5C321986-234B-624E-BF1B-0C72B9CB475B}" type="presOf" srcId="{2B50467C-F1A7-1E4F-B50E-F45A82C1658A}" destId="{DD0D63DF-574F-DF4F-B785-96C658C10E7D}" srcOrd="0" destOrd="0" presId="urn:microsoft.com/office/officeart/2005/8/layout/hProcess4"/>
    <dgm:cxn modelId="{A7420D90-D0CF-FE47-928E-F2530056BE1C}" type="presOf" srcId="{ADD5EE8E-EF0F-4940-A0CA-719F03DC074F}" destId="{53534D1B-69E5-E14B-BF77-79876FDCA144}" srcOrd="0" destOrd="0" presId="urn:microsoft.com/office/officeart/2005/8/layout/hProcess4"/>
    <dgm:cxn modelId="{4C4CEC93-EC34-6B43-A6AF-894C88A6981F}" srcId="{87F55A2F-E9E6-564D-9184-475C627B2016}" destId="{35D616FF-D606-1A41-9610-9D575AFC8AD6}" srcOrd="1" destOrd="0" parTransId="{B1C59680-1FB0-034B-AF83-ADBD32DF807B}" sibTransId="{974337E5-C409-044B-A258-C1146FCBDE3D}"/>
    <dgm:cxn modelId="{84D2BA95-CBFA-F047-937D-AEBF11499D87}" type="presOf" srcId="{77F822DC-0846-A546-A237-F4E112C0C222}" destId="{4A01D065-8C8A-D54D-B583-34F39F46B602}" srcOrd="0" destOrd="0" presId="urn:microsoft.com/office/officeart/2005/8/layout/hProcess4"/>
    <dgm:cxn modelId="{BB951A9C-EECC-1F48-A1DD-778B542E507E}" srcId="{ADD5EE8E-EF0F-4940-A0CA-719F03DC074F}" destId="{3C065C70-89EC-154C-B726-D4E74D105ACE}" srcOrd="1" destOrd="0" parTransId="{F21D70C7-C798-F04B-8707-CFD12B9C2119}" sibTransId="{E07B08A7-81E5-B348-9B44-1EB1B2EB935B}"/>
    <dgm:cxn modelId="{7AA93CA0-EEE9-D64A-ADA1-C4A19F01FC74}" type="presOf" srcId="{35D616FF-D606-1A41-9610-9D575AFC8AD6}" destId="{CB8A21B4-5CAA-3E4F-AA93-B08CFB991D57}" srcOrd="0" destOrd="1" presId="urn:microsoft.com/office/officeart/2005/8/layout/hProcess4"/>
    <dgm:cxn modelId="{B2CF99A7-1A76-C147-8F9E-2855E6794E09}" srcId="{257302BB-3056-7C43-A36B-2B284CAB13E7}" destId="{ADD5EE8E-EF0F-4940-A0CA-719F03DC074F}" srcOrd="1" destOrd="0" parTransId="{31C3955E-1657-4244-8D09-1F4A51EFC77C}" sibTransId="{6FB6E298-F30A-D741-9B8E-B042FAB369E4}"/>
    <dgm:cxn modelId="{1AD1ADB0-7AD6-2E4B-8203-D8F837A62D6D}" type="presOf" srcId="{3C065C70-89EC-154C-B726-D4E74D105ACE}" destId="{DD0D63DF-574F-DF4F-B785-96C658C10E7D}" srcOrd="0" destOrd="1" presId="urn:microsoft.com/office/officeart/2005/8/layout/hProcess4"/>
    <dgm:cxn modelId="{F1F31DB4-8DD2-E548-AF75-4B1D1E15AC0C}" srcId="{77F822DC-0846-A546-A237-F4E112C0C222}" destId="{D2F09D7A-BF0E-C74F-A6B4-68319C41385F}" srcOrd="1" destOrd="0" parTransId="{652316B9-0C0A-F943-8ABA-0F82AE915966}" sibTransId="{EAA134AC-632A-6B4B-8BAC-8E8F3502E154}"/>
    <dgm:cxn modelId="{E9CAF3B5-12B9-4312-91D3-452A9D1474CE}" type="presOf" srcId="{330331D4-9F91-4956-AF12-2692FBCB5411}" destId="{9E69962A-B402-3545-984A-929C8173E8B8}" srcOrd="0" destOrd="2" presId="urn:microsoft.com/office/officeart/2005/8/layout/hProcess4"/>
    <dgm:cxn modelId="{3154E8C5-F550-3940-A1AF-B205F26D29D3}" srcId="{257302BB-3056-7C43-A36B-2B284CAB13E7}" destId="{87F55A2F-E9E6-564D-9184-475C627B2016}" srcOrd="2" destOrd="0" parTransId="{FAB7EA73-F215-F340-B2DD-B92B598FB3DE}" sibTransId="{AB74A517-2F67-9E46-B9A4-10D7085ACCB6}"/>
    <dgm:cxn modelId="{D86574CC-CF1B-974E-853D-6B15347C5D1D}" type="presOf" srcId="{2B50467C-F1A7-1E4F-B50E-F45A82C1658A}" destId="{D43D1892-E57A-CD4A-9DA5-1C4C826C2D43}" srcOrd="1" destOrd="0" presId="urn:microsoft.com/office/officeart/2005/8/layout/hProcess4"/>
    <dgm:cxn modelId="{4D2BD7CC-9956-7E43-838D-39806E0D1129}" type="presOf" srcId="{3CFDA846-45B8-4049-B820-C75910DB9CEE}" destId="{A1A7EC16-D52B-904F-B1EE-7AA2E4615CD7}" srcOrd="0" destOrd="0" presId="urn:microsoft.com/office/officeart/2005/8/layout/hProcess4"/>
    <dgm:cxn modelId="{89440AD2-2612-6C41-9010-431BBEC33A45}" type="presOf" srcId="{AF039834-8A70-E54C-8EB9-EE46631EE5CF}" destId="{9E69962A-B402-3545-984A-929C8173E8B8}" srcOrd="0" destOrd="0" presId="urn:microsoft.com/office/officeart/2005/8/layout/hProcess4"/>
    <dgm:cxn modelId="{FCEFC3DD-0245-C948-B793-DD6F3B17884A}" type="presOf" srcId="{D2F09D7A-BF0E-C74F-A6B4-68319C41385F}" destId="{D39304A6-A740-D249-A4B5-8D229F9C7E0F}" srcOrd="1" destOrd="1" presId="urn:microsoft.com/office/officeart/2005/8/layout/hProcess4"/>
    <dgm:cxn modelId="{371007E4-EDF4-462B-B6DA-8772EC0C97C8}" srcId="{77F822DC-0846-A546-A237-F4E112C0C222}" destId="{330331D4-9F91-4956-AF12-2692FBCB5411}" srcOrd="2" destOrd="0" parTransId="{6F114760-1745-4A86-BFF5-0AD3C741D65C}" sibTransId="{7C238BA3-2516-4984-AD89-159E7C623F4F}"/>
    <dgm:cxn modelId="{8456B4E7-DF20-DB46-B0F2-2F5F3D8AD579}" type="presOf" srcId="{AF039834-8A70-E54C-8EB9-EE46631EE5CF}" destId="{D39304A6-A740-D249-A4B5-8D229F9C7E0F}" srcOrd="1" destOrd="0" presId="urn:microsoft.com/office/officeart/2005/8/layout/hProcess4"/>
    <dgm:cxn modelId="{70CA3CE8-848E-C748-B72C-8D61F5C7251A}" type="presOf" srcId="{87F55A2F-E9E6-564D-9184-475C627B2016}" destId="{0588EC48-C041-564B-91FB-C75125104982}" srcOrd="0" destOrd="0" presId="urn:microsoft.com/office/officeart/2005/8/layout/hProcess4"/>
    <dgm:cxn modelId="{58661DFF-14F0-7F44-9A41-3167BDDEADA2}" type="presOf" srcId="{B16AB45E-3BBB-A949-B4DE-DB0568BD05CD}" destId="{CB8A21B4-5CAA-3E4F-AA93-B08CFB991D57}" srcOrd="0" destOrd="0" presId="urn:microsoft.com/office/officeart/2005/8/layout/hProcess4"/>
    <dgm:cxn modelId="{81A235BD-654C-284B-84DF-67FF0E67B2E2}" type="presParOf" srcId="{ACCDC9F7-E1F5-1D40-A627-367117463EDB}" destId="{2DC72E6C-F130-8846-B81B-2175CB898A2D}" srcOrd="0" destOrd="0" presId="urn:microsoft.com/office/officeart/2005/8/layout/hProcess4"/>
    <dgm:cxn modelId="{506E8009-44F3-6E42-9EEB-178095E40998}" type="presParOf" srcId="{ACCDC9F7-E1F5-1D40-A627-367117463EDB}" destId="{EBDE0957-ADDB-1B40-9027-F2B3708F7761}" srcOrd="1" destOrd="0" presId="urn:microsoft.com/office/officeart/2005/8/layout/hProcess4"/>
    <dgm:cxn modelId="{1B1DCD98-6624-2646-BE22-CEC47D454B38}" type="presParOf" srcId="{ACCDC9F7-E1F5-1D40-A627-367117463EDB}" destId="{7B4CA605-D865-034F-8584-7FFFF102A777}" srcOrd="2" destOrd="0" presId="urn:microsoft.com/office/officeart/2005/8/layout/hProcess4"/>
    <dgm:cxn modelId="{47A86CE9-DB19-174C-8A05-F46EEE55D81D}" type="presParOf" srcId="{7B4CA605-D865-034F-8584-7FFFF102A777}" destId="{13F227D1-2FDD-4249-BBCD-29B50F837338}" srcOrd="0" destOrd="0" presId="urn:microsoft.com/office/officeart/2005/8/layout/hProcess4"/>
    <dgm:cxn modelId="{6CDBA75F-8A93-754C-B65A-EB46235DF3A7}" type="presParOf" srcId="{13F227D1-2FDD-4249-BBCD-29B50F837338}" destId="{49C560C6-E87B-9F4B-AED3-D1B7E415FC9D}" srcOrd="0" destOrd="0" presId="urn:microsoft.com/office/officeart/2005/8/layout/hProcess4"/>
    <dgm:cxn modelId="{FF6B1787-27D1-7C42-BEE5-177EA1C6896F}" type="presParOf" srcId="{13F227D1-2FDD-4249-BBCD-29B50F837338}" destId="{9E69962A-B402-3545-984A-929C8173E8B8}" srcOrd="1" destOrd="0" presId="urn:microsoft.com/office/officeart/2005/8/layout/hProcess4"/>
    <dgm:cxn modelId="{1F7AE262-03F1-B345-ACC9-26392A8DAAC8}" type="presParOf" srcId="{13F227D1-2FDD-4249-BBCD-29B50F837338}" destId="{D39304A6-A740-D249-A4B5-8D229F9C7E0F}" srcOrd="2" destOrd="0" presId="urn:microsoft.com/office/officeart/2005/8/layout/hProcess4"/>
    <dgm:cxn modelId="{EEAC45E6-2939-2C46-9234-194E2EBC55CE}" type="presParOf" srcId="{13F227D1-2FDD-4249-BBCD-29B50F837338}" destId="{4A01D065-8C8A-D54D-B583-34F39F46B602}" srcOrd="3" destOrd="0" presId="urn:microsoft.com/office/officeart/2005/8/layout/hProcess4"/>
    <dgm:cxn modelId="{BC269F08-42E8-DB44-A860-D054F6DE92F7}" type="presParOf" srcId="{13F227D1-2FDD-4249-BBCD-29B50F837338}" destId="{E3C8C051-BD41-AD4D-83A1-5429DC5E5775}" srcOrd="4" destOrd="0" presId="urn:microsoft.com/office/officeart/2005/8/layout/hProcess4"/>
    <dgm:cxn modelId="{D3D32542-3B90-B24C-892E-5821B7485C24}" type="presParOf" srcId="{7B4CA605-D865-034F-8584-7FFFF102A777}" destId="{A1A7EC16-D52B-904F-B1EE-7AA2E4615CD7}" srcOrd="1" destOrd="0" presId="urn:microsoft.com/office/officeart/2005/8/layout/hProcess4"/>
    <dgm:cxn modelId="{D6359B40-AB2B-314E-9354-1BB85295CF3E}" type="presParOf" srcId="{7B4CA605-D865-034F-8584-7FFFF102A777}" destId="{38601286-D0CE-9845-B779-680DAB8BCAEB}" srcOrd="2" destOrd="0" presId="urn:microsoft.com/office/officeart/2005/8/layout/hProcess4"/>
    <dgm:cxn modelId="{D8AF4729-CE89-AD4C-ABB8-A93F6FA9DA67}" type="presParOf" srcId="{38601286-D0CE-9845-B779-680DAB8BCAEB}" destId="{D6CD1D76-9B34-074B-B520-AFFEE40CA7AD}" srcOrd="0" destOrd="0" presId="urn:microsoft.com/office/officeart/2005/8/layout/hProcess4"/>
    <dgm:cxn modelId="{CF2C873B-8C8E-E946-A2BD-B16C955E308A}" type="presParOf" srcId="{38601286-D0CE-9845-B779-680DAB8BCAEB}" destId="{DD0D63DF-574F-DF4F-B785-96C658C10E7D}" srcOrd="1" destOrd="0" presId="urn:microsoft.com/office/officeart/2005/8/layout/hProcess4"/>
    <dgm:cxn modelId="{3BBCA8CF-A430-C942-8391-3E44B3487699}" type="presParOf" srcId="{38601286-D0CE-9845-B779-680DAB8BCAEB}" destId="{D43D1892-E57A-CD4A-9DA5-1C4C826C2D43}" srcOrd="2" destOrd="0" presId="urn:microsoft.com/office/officeart/2005/8/layout/hProcess4"/>
    <dgm:cxn modelId="{D528EAF9-280C-2C42-A835-6C7843B153DA}" type="presParOf" srcId="{38601286-D0CE-9845-B779-680DAB8BCAEB}" destId="{53534D1B-69E5-E14B-BF77-79876FDCA144}" srcOrd="3" destOrd="0" presId="urn:microsoft.com/office/officeart/2005/8/layout/hProcess4"/>
    <dgm:cxn modelId="{56E063C1-1BDA-9643-A849-691DDD9F1199}" type="presParOf" srcId="{38601286-D0CE-9845-B779-680DAB8BCAEB}" destId="{8B376FAA-B264-1C40-A01E-163F244BD20A}" srcOrd="4" destOrd="0" presId="urn:microsoft.com/office/officeart/2005/8/layout/hProcess4"/>
    <dgm:cxn modelId="{5133CA88-2259-4D40-B5CE-21D55AEB88EA}" type="presParOf" srcId="{7B4CA605-D865-034F-8584-7FFFF102A777}" destId="{7AA83754-4773-204A-B4A0-00A09F30AC13}" srcOrd="3" destOrd="0" presId="urn:microsoft.com/office/officeart/2005/8/layout/hProcess4"/>
    <dgm:cxn modelId="{BA68DEFC-0415-3F44-B669-398D1518852E}" type="presParOf" srcId="{7B4CA605-D865-034F-8584-7FFFF102A777}" destId="{BF5F3E2E-65BB-E84B-948E-1EEC7A6AE880}" srcOrd="4" destOrd="0" presId="urn:microsoft.com/office/officeart/2005/8/layout/hProcess4"/>
    <dgm:cxn modelId="{E4E24D4E-D79D-7E4C-B97F-E5018B6B5933}" type="presParOf" srcId="{BF5F3E2E-65BB-E84B-948E-1EEC7A6AE880}" destId="{001425E0-C231-4544-A080-06A0EDDB1D08}" srcOrd="0" destOrd="0" presId="urn:microsoft.com/office/officeart/2005/8/layout/hProcess4"/>
    <dgm:cxn modelId="{1FAC70D3-A932-4B47-8826-C03D15798C5E}" type="presParOf" srcId="{BF5F3E2E-65BB-E84B-948E-1EEC7A6AE880}" destId="{CB8A21B4-5CAA-3E4F-AA93-B08CFB991D57}" srcOrd="1" destOrd="0" presId="urn:microsoft.com/office/officeart/2005/8/layout/hProcess4"/>
    <dgm:cxn modelId="{46C5B162-B7AB-4F47-AEA1-D6D9EE6E04EF}" type="presParOf" srcId="{BF5F3E2E-65BB-E84B-948E-1EEC7A6AE880}" destId="{8CFBB695-4BE3-2442-BD52-82759E75F1EC}" srcOrd="2" destOrd="0" presId="urn:microsoft.com/office/officeart/2005/8/layout/hProcess4"/>
    <dgm:cxn modelId="{CA22499C-600C-0F4F-88A9-1B71F35DF6E9}" type="presParOf" srcId="{BF5F3E2E-65BB-E84B-948E-1EEC7A6AE880}" destId="{0588EC48-C041-564B-91FB-C75125104982}" srcOrd="3" destOrd="0" presId="urn:microsoft.com/office/officeart/2005/8/layout/hProcess4"/>
    <dgm:cxn modelId="{4455770D-E3C8-824B-88C3-EC66C98193E7}" type="presParOf" srcId="{BF5F3E2E-65BB-E84B-948E-1EEC7A6AE880}" destId="{B22F84DC-FE0F-0B4F-BC24-7F0C7CE7C47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BBFF8C-062B-48C0-BA67-55F2E183E037}" type="doc">
      <dgm:prSet loTypeId="urn:microsoft.com/office/officeart/2005/8/layout/vList6" loCatId="" qsTypeId="urn:microsoft.com/office/officeart/2005/8/quickstyle/simple1" qsCatId="simple" csTypeId="urn:microsoft.com/office/officeart/2005/8/colors/colorful3" csCatId="colorful" phldr="1"/>
      <dgm:spPr/>
    </dgm:pt>
    <dgm:pt modelId="{D047AAD9-C68D-4790-AD29-70BCD5C56008}">
      <dgm:prSet phldrT="[Text]"/>
      <dgm:spPr/>
      <dgm:t>
        <a:bodyPr/>
        <a:lstStyle/>
        <a:p>
          <a:r>
            <a:rPr lang="en-US" b="1" dirty="0"/>
            <a:t>Step 1: </a:t>
          </a:r>
          <a:r>
            <a:rPr lang="en-US" dirty="0"/>
            <a:t>Program Design and Logic </a:t>
          </a:r>
        </a:p>
      </dgm:t>
    </dgm:pt>
    <dgm:pt modelId="{8AD83F56-B9BF-4114-B7CE-517E22AAF811}" type="parTrans" cxnId="{C5550DC1-1023-4D55-A8BC-FB6CF60BD2DA}">
      <dgm:prSet/>
      <dgm:spPr/>
      <dgm:t>
        <a:bodyPr/>
        <a:lstStyle/>
        <a:p>
          <a:endParaRPr lang="en-US"/>
        </a:p>
      </dgm:t>
    </dgm:pt>
    <dgm:pt modelId="{CE6671CE-391F-4209-9CA5-5D3E9EE6070C}" type="sibTrans" cxnId="{C5550DC1-1023-4D55-A8BC-FB6CF60BD2DA}">
      <dgm:prSet/>
      <dgm:spPr/>
      <dgm:t>
        <a:bodyPr/>
        <a:lstStyle/>
        <a:p>
          <a:endParaRPr lang="en-US"/>
        </a:p>
      </dgm:t>
    </dgm:pt>
    <dgm:pt modelId="{58D3956A-04D3-405E-BB09-237730D11307}">
      <dgm:prSet phldrT="[Text]"/>
      <dgm:spPr/>
      <dgm:t>
        <a:bodyPr/>
        <a:lstStyle/>
        <a:p>
          <a:r>
            <a:rPr lang="en-US" b="1" dirty="0"/>
            <a:t>Step 2: </a:t>
          </a:r>
          <a:r>
            <a:rPr lang="en-US" dirty="0"/>
            <a:t>Detailed Review of Program</a:t>
          </a:r>
        </a:p>
      </dgm:t>
    </dgm:pt>
    <dgm:pt modelId="{03A29E98-7B6C-42A9-8A54-4C10F13F23E0}" type="parTrans" cxnId="{C2605AC5-EE5A-4556-AF02-B3CF008BBA09}">
      <dgm:prSet/>
      <dgm:spPr/>
      <dgm:t>
        <a:bodyPr/>
        <a:lstStyle/>
        <a:p>
          <a:endParaRPr lang="en-US"/>
        </a:p>
      </dgm:t>
    </dgm:pt>
    <dgm:pt modelId="{1334F2EF-030C-40DE-B9AF-6F1592F1A5C2}" type="sibTrans" cxnId="{C2605AC5-EE5A-4556-AF02-B3CF008BBA09}">
      <dgm:prSet/>
      <dgm:spPr/>
      <dgm:t>
        <a:bodyPr/>
        <a:lstStyle/>
        <a:p>
          <a:endParaRPr lang="en-US"/>
        </a:p>
      </dgm:t>
    </dgm:pt>
    <dgm:pt modelId="{95D2A4BB-52B7-49F7-84CF-9C97CBB08AB6}">
      <dgm:prSet phldrT="[Text]"/>
      <dgm:spPr/>
      <dgm:t>
        <a:bodyPr/>
        <a:lstStyle/>
        <a:p>
          <a:r>
            <a:rPr lang="en-US" b="1" dirty="0"/>
            <a:t>Step 3: </a:t>
          </a:r>
          <a:r>
            <a:rPr lang="en-US" dirty="0"/>
            <a:t>Selection of Full Evaluation Programs for Detailed Evaluation</a:t>
          </a:r>
        </a:p>
      </dgm:t>
    </dgm:pt>
    <dgm:pt modelId="{B45B9CD4-3EF1-4356-870E-5C1ECF784622}" type="parTrans" cxnId="{DD4E1870-A91E-44B5-BB2E-A562FF545603}">
      <dgm:prSet/>
      <dgm:spPr/>
      <dgm:t>
        <a:bodyPr/>
        <a:lstStyle/>
        <a:p>
          <a:endParaRPr lang="en-US"/>
        </a:p>
      </dgm:t>
    </dgm:pt>
    <dgm:pt modelId="{404F5F8E-EEAC-4134-9E51-8412B4CE61C3}" type="sibTrans" cxnId="{DD4E1870-A91E-44B5-BB2E-A562FF545603}">
      <dgm:prSet/>
      <dgm:spPr/>
      <dgm:t>
        <a:bodyPr/>
        <a:lstStyle/>
        <a:p>
          <a:endParaRPr lang="en-US"/>
        </a:p>
      </dgm:t>
    </dgm:pt>
    <dgm:pt modelId="{9BA9F994-A07A-4ABC-A9AC-5A324EE5E371}">
      <dgm:prSet phldrT="[Text]"/>
      <dgm:spPr/>
      <dgm:t>
        <a:bodyPr/>
        <a:lstStyle/>
        <a:p>
          <a:r>
            <a:rPr lang="en-US" b="1" dirty="0"/>
            <a:t>Step 4:  </a:t>
          </a:r>
          <a:r>
            <a:rPr lang="en-US" b="0" dirty="0"/>
            <a:t>Full </a:t>
          </a:r>
          <a:r>
            <a:rPr lang="en-US" dirty="0"/>
            <a:t>Evaluation of Selected Programs and Presentation of Results</a:t>
          </a:r>
        </a:p>
      </dgm:t>
    </dgm:pt>
    <dgm:pt modelId="{25EAC9E2-E784-4954-B491-6217A354FDAF}" type="parTrans" cxnId="{301B054D-507C-44F3-9DED-4E0C8AF66F65}">
      <dgm:prSet/>
      <dgm:spPr/>
      <dgm:t>
        <a:bodyPr/>
        <a:lstStyle/>
        <a:p>
          <a:endParaRPr lang="en-US"/>
        </a:p>
      </dgm:t>
    </dgm:pt>
    <dgm:pt modelId="{B330EF15-081C-443C-BE94-71B21AB7A6E3}" type="sibTrans" cxnId="{301B054D-507C-44F3-9DED-4E0C8AF66F65}">
      <dgm:prSet/>
      <dgm:spPr/>
      <dgm:t>
        <a:bodyPr/>
        <a:lstStyle/>
        <a:p>
          <a:endParaRPr lang="en-US"/>
        </a:p>
      </dgm:t>
    </dgm:pt>
    <dgm:pt modelId="{791D0C2C-B04B-D545-9F9D-670A81F0CAD7}" type="pres">
      <dgm:prSet presAssocID="{A6BBFF8C-062B-48C0-BA67-55F2E183E037}" presName="Name0" presStyleCnt="0">
        <dgm:presLayoutVars>
          <dgm:dir/>
          <dgm:animLvl val="lvl"/>
          <dgm:resizeHandles/>
        </dgm:presLayoutVars>
      </dgm:prSet>
      <dgm:spPr/>
    </dgm:pt>
    <dgm:pt modelId="{DD5F4906-B8E9-0541-8EA4-6283C07BD1F6}" type="pres">
      <dgm:prSet presAssocID="{D047AAD9-C68D-4790-AD29-70BCD5C56008}" presName="linNode" presStyleCnt="0"/>
      <dgm:spPr/>
    </dgm:pt>
    <dgm:pt modelId="{216436CF-D864-4143-8555-031F885B908D}" type="pres">
      <dgm:prSet presAssocID="{D047AAD9-C68D-4790-AD29-70BCD5C56008}" presName="parentShp" presStyleLbl="node1" presStyleIdx="0" presStyleCnt="4" custScaleX="237927">
        <dgm:presLayoutVars>
          <dgm:bulletEnabled val="1"/>
        </dgm:presLayoutVars>
      </dgm:prSet>
      <dgm:spPr/>
    </dgm:pt>
    <dgm:pt modelId="{01B9ADE6-8808-5B49-A106-90E9E6012A5B}" type="pres">
      <dgm:prSet presAssocID="{D047AAD9-C68D-4790-AD29-70BCD5C56008}" presName="childShp" presStyleLbl="bgAccFollowNode1" presStyleIdx="0" presStyleCnt="4">
        <dgm:presLayoutVars>
          <dgm:bulletEnabled val="1"/>
        </dgm:presLayoutVars>
      </dgm:prSet>
      <dgm:spPr/>
    </dgm:pt>
    <dgm:pt modelId="{9F390355-C835-C743-99F0-37DB7011B8A4}" type="pres">
      <dgm:prSet presAssocID="{CE6671CE-391F-4209-9CA5-5D3E9EE6070C}" presName="spacing" presStyleCnt="0"/>
      <dgm:spPr/>
    </dgm:pt>
    <dgm:pt modelId="{F9A291B8-43BB-F249-B91C-BD4831D63B6F}" type="pres">
      <dgm:prSet presAssocID="{58D3956A-04D3-405E-BB09-237730D11307}" presName="linNode" presStyleCnt="0"/>
      <dgm:spPr/>
    </dgm:pt>
    <dgm:pt modelId="{AB25F78F-13C1-F842-A6C5-8CDD942D6B54}" type="pres">
      <dgm:prSet presAssocID="{58D3956A-04D3-405E-BB09-237730D11307}" presName="parentShp" presStyleLbl="node1" presStyleIdx="1" presStyleCnt="4" custScaleX="235546">
        <dgm:presLayoutVars>
          <dgm:bulletEnabled val="1"/>
        </dgm:presLayoutVars>
      </dgm:prSet>
      <dgm:spPr/>
    </dgm:pt>
    <dgm:pt modelId="{60CE88A5-7ED5-4344-B36E-FB7686AC1753}" type="pres">
      <dgm:prSet presAssocID="{58D3956A-04D3-405E-BB09-237730D11307}" presName="childShp" presStyleLbl="bgAccFollowNode1" presStyleIdx="1" presStyleCnt="4">
        <dgm:presLayoutVars>
          <dgm:bulletEnabled val="1"/>
        </dgm:presLayoutVars>
      </dgm:prSet>
      <dgm:spPr/>
    </dgm:pt>
    <dgm:pt modelId="{16FD57E1-95DB-ED44-9816-06FCE8D1FA75}" type="pres">
      <dgm:prSet presAssocID="{1334F2EF-030C-40DE-B9AF-6F1592F1A5C2}" presName="spacing" presStyleCnt="0"/>
      <dgm:spPr/>
    </dgm:pt>
    <dgm:pt modelId="{1ED57813-878B-3449-8BC8-523FA03C938C}" type="pres">
      <dgm:prSet presAssocID="{95D2A4BB-52B7-49F7-84CF-9C97CBB08AB6}" presName="linNode" presStyleCnt="0"/>
      <dgm:spPr/>
    </dgm:pt>
    <dgm:pt modelId="{587A8A80-CE8E-4149-A778-30C8D791D328}" type="pres">
      <dgm:prSet presAssocID="{95D2A4BB-52B7-49F7-84CF-9C97CBB08AB6}" presName="parentShp" presStyleLbl="node1" presStyleIdx="2" presStyleCnt="4" custScaleX="237600">
        <dgm:presLayoutVars>
          <dgm:bulletEnabled val="1"/>
        </dgm:presLayoutVars>
      </dgm:prSet>
      <dgm:spPr/>
    </dgm:pt>
    <dgm:pt modelId="{A46FD045-1BCF-7240-BC0A-420250AF23D7}" type="pres">
      <dgm:prSet presAssocID="{95D2A4BB-52B7-49F7-84CF-9C97CBB08AB6}" presName="childShp" presStyleLbl="bgAccFollowNode1" presStyleIdx="2" presStyleCnt="4">
        <dgm:presLayoutVars>
          <dgm:bulletEnabled val="1"/>
        </dgm:presLayoutVars>
      </dgm:prSet>
      <dgm:spPr/>
    </dgm:pt>
    <dgm:pt modelId="{B770385B-59BB-7F46-9F16-195AAAA2B21E}" type="pres">
      <dgm:prSet presAssocID="{404F5F8E-EEAC-4134-9E51-8412B4CE61C3}" presName="spacing" presStyleCnt="0"/>
      <dgm:spPr/>
    </dgm:pt>
    <dgm:pt modelId="{C85FD111-4076-AA49-B047-928A115DB140}" type="pres">
      <dgm:prSet presAssocID="{9BA9F994-A07A-4ABC-A9AC-5A324EE5E371}" presName="linNode" presStyleCnt="0"/>
      <dgm:spPr/>
    </dgm:pt>
    <dgm:pt modelId="{D9B20C3E-6221-B84A-B8C3-A519C20FA434}" type="pres">
      <dgm:prSet presAssocID="{9BA9F994-A07A-4ABC-A9AC-5A324EE5E371}" presName="parentShp" presStyleLbl="node1" presStyleIdx="3" presStyleCnt="4" custScaleX="238832">
        <dgm:presLayoutVars>
          <dgm:bulletEnabled val="1"/>
        </dgm:presLayoutVars>
      </dgm:prSet>
      <dgm:spPr/>
    </dgm:pt>
    <dgm:pt modelId="{A9382EE5-55C1-3D45-B76A-00228FB39C51}" type="pres">
      <dgm:prSet presAssocID="{9BA9F994-A07A-4ABC-A9AC-5A324EE5E371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84C7802C-BF5D-EE4A-84C8-FCC81B8F05C9}" type="presOf" srcId="{95D2A4BB-52B7-49F7-84CF-9C97CBB08AB6}" destId="{587A8A80-CE8E-4149-A778-30C8D791D328}" srcOrd="0" destOrd="0" presId="urn:microsoft.com/office/officeart/2005/8/layout/vList6"/>
    <dgm:cxn modelId="{8110776A-FBEE-D24B-92F2-CC542E702D2E}" type="presOf" srcId="{9BA9F994-A07A-4ABC-A9AC-5A324EE5E371}" destId="{D9B20C3E-6221-B84A-B8C3-A519C20FA434}" srcOrd="0" destOrd="0" presId="urn:microsoft.com/office/officeart/2005/8/layout/vList6"/>
    <dgm:cxn modelId="{301B054D-507C-44F3-9DED-4E0C8AF66F65}" srcId="{A6BBFF8C-062B-48C0-BA67-55F2E183E037}" destId="{9BA9F994-A07A-4ABC-A9AC-5A324EE5E371}" srcOrd="3" destOrd="0" parTransId="{25EAC9E2-E784-4954-B491-6217A354FDAF}" sibTransId="{B330EF15-081C-443C-BE94-71B21AB7A6E3}"/>
    <dgm:cxn modelId="{DD4E1870-A91E-44B5-BB2E-A562FF545603}" srcId="{A6BBFF8C-062B-48C0-BA67-55F2E183E037}" destId="{95D2A4BB-52B7-49F7-84CF-9C97CBB08AB6}" srcOrd="2" destOrd="0" parTransId="{B45B9CD4-3EF1-4356-870E-5C1ECF784622}" sibTransId="{404F5F8E-EEAC-4134-9E51-8412B4CE61C3}"/>
    <dgm:cxn modelId="{4F390855-E245-6846-9DBA-CDE154095096}" type="presOf" srcId="{58D3956A-04D3-405E-BB09-237730D11307}" destId="{AB25F78F-13C1-F842-A6C5-8CDD942D6B54}" srcOrd="0" destOrd="0" presId="urn:microsoft.com/office/officeart/2005/8/layout/vList6"/>
    <dgm:cxn modelId="{53DB7356-19B8-1742-BC90-D142E1E13214}" type="presOf" srcId="{A6BBFF8C-062B-48C0-BA67-55F2E183E037}" destId="{791D0C2C-B04B-D545-9F9D-670A81F0CAD7}" srcOrd="0" destOrd="0" presId="urn:microsoft.com/office/officeart/2005/8/layout/vList6"/>
    <dgm:cxn modelId="{C5550DC1-1023-4D55-A8BC-FB6CF60BD2DA}" srcId="{A6BBFF8C-062B-48C0-BA67-55F2E183E037}" destId="{D047AAD9-C68D-4790-AD29-70BCD5C56008}" srcOrd="0" destOrd="0" parTransId="{8AD83F56-B9BF-4114-B7CE-517E22AAF811}" sibTransId="{CE6671CE-391F-4209-9CA5-5D3E9EE6070C}"/>
    <dgm:cxn modelId="{C2605AC5-EE5A-4556-AF02-B3CF008BBA09}" srcId="{A6BBFF8C-062B-48C0-BA67-55F2E183E037}" destId="{58D3956A-04D3-405E-BB09-237730D11307}" srcOrd="1" destOrd="0" parTransId="{03A29E98-7B6C-42A9-8A54-4C10F13F23E0}" sibTransId="{1334F2EF-030C-40DE-B9AF-6F1592F1A5C2}"/>
    <dgm:cxn modelId="{CCE9A2FD-E2AA-C64E-BCA1-F7B2EC0222C1}" type="presOf" srcId="{D047AAD9-C68D-4790-AD29-70BCD5C56008}" destId="{216436CF-D864-4143-8555-031F885B908D}" srcOrd="0" destOrd="0" presId="urn:microsoft.com/office/officeart/2005/8/layout/vList6"/>
    <dgm:cxn modelId="{D2A7F82B-7A00-E042-AD7D-51FC73D27C64}" type="presParOf" srcId="{791D0C2C-B04B-D545-9F9D-670A81F0CAD7}" destId="{DD5F4906-B8E9-0541-8EA4-6283C07BD1F6}" srcOrd="0" destOrd="0" presId="urn:microsoft.com/office/officeart/2005/8/layout/vList6"/>
    <dgm:cxn modelId="{F3DA492E-E7EA-194A-8EDD-CB9035932FA4}" type="presParOf" srcId="{DD5F4906-B8E9-0541-8EA4-6283C07BD1F6}" destId="{216436CF-D864-4143-8555-031F885B908D}" srcOrd="0" destOrd="0" presId="urn:microsoft.com/office/officeart/2005/8/layout/vList6"/>
    <dgm:cxn modelId="{28FDD223-6C93-404E-A2AD-060CC407277D}" type="presParOf" srcId="{DD5F4906-B8E9-0541-8EA4-6283C07BD1F6}" destId="{01B9ADE6-8808-5B49-A106-90E9E6012A5B}" srcOrd="1" destOrd="0" presId="urn:microsoft.com/office/officeart/2005/8/layout/vList6"/>
    <dgm:cxn modelId="{DA3C210A-C434-CD46-AA32-0483D1A1C1E1}" type="presParOf" srcId="{791D0C2C-B04B-D545-9F9D-670A81F0CAD7}" destId="{9F390355-C835-C743-99F0-37DB7011B8A4}" srcOrd="1" destOrd="0" presId="urn:microsoft.com/office/officeart/2005/8/layout/vList6"/>
    <dgm:cxn modelId="{865088EE-EAE6-3F48-B81B-F923D0465718}" type="presParOf" srcId="{791D0C2C-B04B-D545-9F9D-670A81F0CAD7}" destId="{F9A291B8-43BB-F249-B91C-BD4831D63B6F}" srcOrd="2" destOrd="0" presId="urn:microsoft.com/office/officeart/2005/8/layout/vList6"/>
    <dgm:cxn modelId="{6576D39D-D190-924E-A0DD-391D4BA94E78}" type="presParOf" srcId="{F9A291B8-43BB-F249-B91C-BD4831D63B6F}" destId="{AB25F78F-13C1-F842-A6C5-8CDD942D6B54}" srcOrd="0" destOrd="0" presId="urn:microsoft.com/office/officeart/2005/8/layout/vList6"/>
    <dgm:cxn modelId="{B6E10FAB-A2D1-1944-AB95-277A1A31FAD1}" type="presParOf" srcId="{F9A291B8-43BB-F249-B91C-BD4831D63B6F}" destId="{60CE88A5-7ED5-4344-B36E-FB7686AC1753}" srcOrd="1" destOrd="0" presId="urn:microsoft.com/office/officeart/2005/8/layout/vList6"/>
    <dgm:cxn modelId="{A5B15608-DC4D-CA4A-A01B-858F3A45404F}" type="presParOf" srcId="{791D0C2C-B04B-D545-9F9D-670A81F0CAD7}" destId="{16FD57E1-95DB-ED44-9816-06FCE8D1FA75}" srcOrd="3" destOrd="0" presId="urn:microsoft.com/office/officeart/2005/8/layout/vList6"/>
    <dgm:cxn modelId="{99275DAE-D2FA-8E4C-9424-BFF8869B980B}" type="presParOf" srcId="{791D0C2C-B04B-D545-9F9D-670A81F0CAD7}" destId="{1ED57813-878B-3449-8BC8-523FA03C938C}" srcOrd="4" destOrd="0" presId="urn:microsoft.com/office/officeart/2005/8/layout/vList6"/>
    <dgm:cxn modelId="{2816A027-B50D-1443-9604-CEB31C4ADA82}" type="presParOf" srcId="{1ED57813-878B-3449-8BC8-523FA03C938C}" destId="{587A8A80-CE8E-4149-A778-30C8D791D328}" srcOrd="0" destOrd="0" presId="urn:microsoft.com/office/officeart/2005/8/layout/vList6"/>
    <dgm:cxn modelId="{601DCCD0-5250-DC4C-A313-07BE95ED798D}" type="presParOf" srcId="{1ED57813-878B-3449-8BC8-523FA03C938C}" destId="{A46FD045-1BCF-7240-BC0A-420250AF23D7}" srcOrd="1" destOrd="0" presId="urn:microsoft.com/office/officeart/2005/8/layout/vList6"/>
    <dgm:cxn modelId="{FBBC24B6-A5FD-ED40-89CC-790BF9A400CB}" type="presParOf" srcId="{791D0C2C-B04B-D545-9F9D-670A81F0CAD7}" destId="{B770385B-59BB-7F46-9F16-195AAAA2B21E}" srcOrd="5" destOrd="0" presId="urn:microsoft.com/office/officeart/2005/8/layout/vList6"/>
    <dgm:cxn modelId="{0D3C7A42-DF0E-8540-AA7B-128F939213C6}" type="presParOf" srcId="{791D0C2C-B04B-D545-9F9D-670A81F0CAD7}" destId="{C85FD111-4076-AA49-B047-928A115DB140}" srcOrd="6" destOrd="0" presId="urn:microsoft.com/office/officeart/2005/8/layout/vList6"/>
    <dgm:cxn modelId="{DD6A0E70-EF54-2F41-A969-2FF5AC55872F}" type="presParOf" srcId="{C85FD111-4076-AA49-B047-928A115DB140}" destId="{D9B20C3E-6221-B84A-B8C3-A519C20FA434}" srcOrd="0" destOrd="0" presId="urn:microsoft.com/office/officeart/2005/8/layout/vList6"/>
    <dgm:cxn modelId="{7F80D31B-3068-1143-9388-176AAD2C6C3E}" type="presParOf" srcId="{C85FD111-4076-AA49-B047-928A115DB140}" destId="{A9382EE5-55C1-3D45-B76A-00228FB39C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31073-E981-3048-BBC9-BABA24D11AE5}">
      <dsp:nvSpPr>
        <dsp:cNvPr id="0" name=""/>
        <dsp:cNvSpPr/>
      </dsp:nvSpPr>
      <dsp:spPr>
        <a:xfrm>
          <a:off x="0" y="339981"/>
          <a:ext cx="531812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78853-A8FA-D14D-AB98-058556FCCEC5}">
      <dsp:nvSpPr>
        <dsp:cNvPr id="0" name=""/>
        <dsp:cNvSpPr/>
      </dsp:nvSpPr>
      <dsp:spPr>
        <a:xfrm>
          <a:off x="265906" y="30021"/>
          <a:ext cx="3722686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709" tIns="0" rIns="14070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Program Design</a:t>
          </a:r>
        </a:p>
      </dsp:txBody>
      <dsp:txXfrm>
        <a:off x="296168" y="60283"/>
        <a:ext cx="3662162" cy="559396"/>
      </dsp:txXfrm>
    </dsp:sp>
    <dsp:sp modelId="{8DDD086A-0529-9941-8F01-3E1CB8CEE8A4}">
      <dsp:nvSpPr>
        <dsp:cNvPr id="0" name=""/>
        <dsp:cNvSpPr/>
      </dsp:nvSpPr>
      <dsp:spPr>
        <a:xfrm>
          <a:off x="0" y="1301879"/>
          <a:ext cx="531812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230477"/>
              <a:satOff val="12708"/>
              <a:lumOff val="-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650CA-B944-8E40-90AB-D226D6F82885}">
      <dsp:nvSpPr>
        <dsp:cNvPr id="0" name=""/>
        <dsp:cNvSpPr/>
      </dsp:nvSpPr>
      <dsp:spPr>
        <a:xfrm>
          <a:off x="265906" y="982581"/>
          <a:ext cx="3722686" cy="619920"/>
        </a:xfrm>
        <a:prstGeom prst="roundRect">
          <a:avLst/>
        </a:prstGeom>
        <a:solidFill>
          <a:schemeClr val="accent3">
            <a:hueOff val="-230477"/>
            <a:satOff val="12708"/>
            <a:lumOff val="-98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709" tIns="0" rIns="14070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Program Operations</a:t>
          </a:r>
        </a:p>
      </dsp:txBody>
      <dsp:txXfrm>
        <a:off x="296168" y="1012843"/>
        <a:ext cx="3662162" cy="559396"/>
      </dsp:txXfrm>
    </dsp:sp>
    <dsp:sp modelId="{6232CC08-9265-A24A-BAF5-B6952C7300B8}">
      <dsp:nvSpPr>
        <dsp:cNvPr id="0" name=""/>
        <dsp:cNvSpPr/>
      </dsp:nvSpPr>
      <dsp:spPr>
        <a:xfrm>
          <a:off x="0" y="2245101"/>
          <a:ext cx="531812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460953"/>
              <a:satOff val="25416"/>
              <a:lumOff val="-19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4DF0A-282C-5840-A7A7-E77924224074}">
      <dsp:nvSpPr>
        <dsp:cNvPr id="0" name=""/>
        <dsp:cNvSpPr/>
      </dsp:nvSpPr>
      <dsp:spPr>
        <a:xfrm>
          <a:off x="265906" y="1935141"/>
          <a:ext cx="3722686" cy="619920"/>
        </a:xfrm>
        <a:prstGeom prst="roundRect">
          <a:avLst/>
        </a:prstGeom>
        <a:solidFill>
          <a:schemeClr val="accent3">
            <a:hueOff val="-460953"/>
            <a:satOff val="25416"/>
            <a:lumOff val="-196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709" tIns="0" rIns="14070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Challenges and Barriers</a:t>
          </a:r>
        </a:p>
      </dsp:txBody>
      <dsp:txXfrm>
        <a:off x="296168" y="1965403"/>
        <a:ext cx="3662162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31073-E981-3048-BBC9-BABA24D11AE5}">
      <dsp:nvSpPr>
        <dsp:cNvPr id="0" name=""/>
        <dsp:cNvSpPr/>
      </dsp:nvSpPr>
      <dsp:spPr>
        <a:xfrm>
          <a:off x="0" y="345673"/>
          <a:ext cx="6047163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78853-A8FA-D14D-AB98-058556FCCEC5}">
      <dsp:nvSpPr>
        <dsp:cNvPr id="0" name=""/>
        <dsp:cNvSpPr/>
      </dsp:nvSpPr>
      <dsp:spPr>
        <a:xfrm>
          <a:off x="302358" y="20953"/>
          <a:ext cx="4233014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998" tIns="0" rIns="15999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Program Outputs</a:t>
          </a:r>
        </a:p>
      </dsp:txBody>
      <dsp:txXfrm>
        <a:off x="334061" y="52656"/>
        <a:ext cx="4169608" cy="586034"/>
      </dsp:txXfrm>
    </dsp:sp>
    <dsp:sp modelId="{8DDD086A-0529-9941-8F01-3E1CB8CEE8A4}">
      <dsp:nvSpPr>
        <dsp:cNvPr id="0" name=""/>
        <dsp:cNvSpPr/>
      </dsp:nvSpPr>
      <dsp:spPr>
        <a:xfrm>
          <a:off x="0" y="1353376"/>
          <a:ext cx="6047163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230477"/>
              <a:satOff val="12708"/>
              <a:lumOff val="-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650CA-B944-8E40-90AB-D226D6F82885}">
      <dsp:nvSpPr>
        <dsp:cNvPr id="0" name=""/>
        <dsp:cNvSpPr/>
      </dsp:nvSpPr>
      <dsp:spPr>
        <a:xfrm>
          <a:off x="302358" y="1018873"/>
          <a:ext cx="4233014" cy="649440"/>
        </a:xfrm>
        <a:prstGeom prst="roundRect">
          <a:avLst/>
        </a:prstGeom>
        <a:solidFill>
          <a:schemeClr val="accent3">
            <a:hueOff val="-230477"/>
            <a:satOff val="12708"/>
            <a:lumOff val="-98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998" tIns="0" rIns="15999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Data Collection</a:t>
          </a:r>
        </a:p>
      </dsp:txBody>
      <dsp:txXfrm>
        <a:off x="334061" y="1050576"/>
        <a:ext cx="4169608" cy="586034"/>
      </dsp:txXfrm>
    </dsp:sp>
    <dsp:sp modelId="{6232CC08-9265-A24A-BAF5-B6952C7300B8}">
      <dsp:nvSpPr>
        <dsp:cNvPr id="0" name=""/>
        <dsp:cNvSpPr/>
      </dsp:nvSpPr>
      <dsp:spPr>
        <a:xfrm>
          <a:off x="0" y="2341513"/>
          <a:ext cx="6047163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460953"/>
              <a:satOff val="25416"/>
              <a:lumOff val="-19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4DF0A-282C-5840-A7A7-E77924224074}">
      <dsp:nvSpPr>
        <dsp:cNvPr id="0" name=""/>
        <dsp:cNvSpPr/>
      </dsp:nvSpPr>
      <dsp:spPr>
        <a:xfrm>
          <a:off x="302358" y="2016793"/>
          <a:ext cx="4233014" cy="649440"/>
        </a:xfrm>
        <a:prstGeom prst="roundRect">
          <a:avLst/>
        </a:prstGeom>
        <a:solidFill>
          <a:schemeClr val="accent3">
            <a:hueOff val="-460953"/>
            <a:satOff val="25416"/>
            <a:lumOff val="-196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998" tIns="0" rIns="15999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Observed Changes</a:t>
          </a:r>
        </a:p>
      </dsp:txBody>
      <dsp:txXfrm>
        <a:off x="334061" y="2048496"/>
        <a:ext cx="4169608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9962A-B402-3545-984A-929C8173E8B8}">
      <dsp:nvSpPr>
        <dsp:cNvPr id="0" name=""/>
        <dsp:cNvSpPr/>
      </dsp:nvSpPr>
      <dsp:spPr>
        <a:xfrm>
          <a:off x="3484" y="1159577"/>
          <a:ext cx="2065455" cy="1703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RAND internal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Initial approval received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Ongoing oversight	</a:t>
          </a:r>
        </a:p>
      </dsp:txBody>
      <dsp:txXfrm>
        <a:off x="42688" y="1198781"/>
        <a:ext cx="1987047" cy="1260110"/>
      </dsp:txXfrm>
    </dsp:sp>
    <dsp:sp modelId="{A1A7EC16-D52B-904F-B1EE-7AA2E4615CD7}">
      <dsp:nvSpPr>
        <dsp:cNvPr id="0" name=""/>
        <dsp:cNvSpPr/>
      </dsp:nvSpPr>
      <dsp:spPr>
        <a:xfrm>
          <a:off x="1169103" y="1582867"/>
          <a:ext cx="2251884" cy="2251884"/>
        </a:xfrm>
        <a:prstGeom prst="leftCircularArrow">
          <a:avLst>
            <a:gd name="adj1" fmla="val 3040"/>
            <a:gd name="adj2" fmla="val 373107"/>
            <a:gd name="adj3" fmla="val 2148618"/>
            <a:gd name="adj4" fmla="val 9024489"/>
            <a:gd name="adj5" fmla="val 3547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01D065-8C8A-D54D-B583-34F39F46B602}">
      <dsp:nvSpPr>
        <dsp:cNvPr id="0" name=""/>
        <dsp:cNvSpPr/>
      </dsp:nvSpPr>
      <dsp:spPr>
        <a:xfrm>
          <a:off x="462474" y="2498096"/>
          <a:ext cx="1835960" cy="73010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HSPC</a:t>
          </a:r>
        </a:p>
      </dsp:txBody>
      <dsp:txXfrm>
        <a:off x="483858" y="2519480"/>
        <a:ext cx="1793192" cy="687333"/>
      </dsp:txXfrm>
    </dsp:sp>
    <dsp:sp modelId="{DD0D63DF-574F-DF4F-B785-96C658C10E7D}">
      <dsp:nvSpPr>
        <dsp:cNvPr id="0" name=""/>
        <dsp:cNvSpPr/>
      </dsp:nvSpPr>
      <dsp:spPr>
        <a:xfrm>
          <a:off x="2624424" y="1159577"/>
          <a:ext cx="2065455" cy="1703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-291704"/>
              <a:satOff val="5609"/>
              <a:lumOff val="148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Australia-wide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To be completed</a:t>
          </a:r>
        </a:p>
      </dsp:txBody>
      <dsp:txXfrm>
        <a:off x="2663628" y="1563832"/>
        <a:ext cx="1987047" cy="1260110"/>
      </dsp:txXfrm>
    </dsp:sp>
    <dsp:sp modelId="{7AA83754-4773-204A-B4A0-00A09F30AC13}">
      <dsp:nvSpPr>
        <dsp:cNvPr id="0" name=""/>
        <dsp:cNvSpPr/>
      </dsp:nvSpPr>
      <dsp:spPr>
        <a:xfrm>
          <a:off x="3749686" y="121177"/>
          <a:ext cx="2515804" cy="2515804"/>
        </a:xfrm>
        <a:prstGeom prst="circularArrow">
          <a:avLst>
            <a:gd name="adj1" fmla="val 2721"/>
            <a:gd name="adj2" fmla="val 331480"/>
            <a:gd name="adj3" fmla="val 19493009"/>
            <a:gd name="adj4" fmla="val 12575511"/>
            <a:gd name="adj5" fmla="val 3175"/>
          </a:avLst>
        </a:prstGeom>
        <a:solidFill>
          <a:schemeClr val="accent2">
            <a:shade val="90000"/>
            <a:hueOff val="-583358"/>
            <a:satOff val="5900"/>
            <a:lumOff val="268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534D1B-69E5-E14B-BF77-79876FDCA144}">
      <dsp:nvSpPr>
        <dsp:cNvPr id="0" name=""/>
        <dsp:cNvSpPr/>
      </dsp:nvSpPr>
      <dsp:spPr>
        <a:xfrm>
          <a:off x="3083414" y="794527"/>
          <a:ext cx="1835960" cy="73010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291704"/>
            <a:satOff val="5609"/>
            <a:lumOff val="148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AIATSIS</a:t>
          </a:r>
        </a:p>
      </dsp:txBody>
      <dsp:txXfrm>
        <a:off x="3104798" y="815911"/>
        <a:ext cx="1793192" cy="687333"/>
      </dsp:txXfrm>
    </dsp:sp>
    <dsp:sp modelId="{CB8A21B4-5CAA-3E4F-AA93-B08CFB991D57}">
      <dsp:nvSpPr>
        <dsp:cNvPr id="0" name=""/>
        <dsp:cNvSpPr/>
      </dsp:nvSpPr>
      <dsp:spPr>
        <a:xfrm>
          <a:off x="5245364" y="1159577"/>
          <a:ext cx="2065455" cy="1703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-583407"/>
              <a:satOff val="11217"/>
              <a:lumOff val="296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Local to each </a:t>
          </a:r>
          <a:r>
            <a:rPr lang="en-US" sz="1600" kern="1200" dirty="0" err="1"/>
            <a:t>organisation</a:t>
          </a:r>
          <a:r>
            <a:rPr lang="en-US" sz="1600" kern="1200" dirty="0"/>
            <a:t> and/or community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Will be completed as needed</a:t>
          </a:r>
        </a:p>
      </dsp:txBody>
      <dsp:txXfrm>
        <a:off x="5284568" y="1198781"/>
        <a:ext cx="1987047" cy="1260110"/>
      </dsp:txXfrm>
    </dsp:sp>
    <dsp:sp modelId="{0588EC48-C041-564B-91FB-C75125104982}">
      <dsp:nvSpPr>
        <dsp:cNvPr id="0" name=""/>
        <dsp:cNvSpPr/>
      </dsp:nvSpPr>
      <dsp:spPr>
        <a:xfrm>
          <a:off x="5704355" y="2498096"/>
          <a:ext cx="1835960" cy="73010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583407"/>
            <a:satOff val="11217"/>
            <a:lumOff val="296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Local</a:t>
          </a:r>
        </a:p>
      </dsp:txBody>
      <dsp:txXfrm>
        <a:off x="5725739" y="2519480"/>
        <a:ext cx="1793192" cy="6873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9ADE6-8808-5B49-A106-90E9E6012A5B}">
      <dsp:nvSpPr>
        <dsp:cNvPr id="0" name=""/>
        <dsp:cNvSpPr/>
      </dsp:nvSpPr>
      <dsp:spPr>
        <a:xfrm>
          <a:off x="5046157" y="838"/>
          <a:ext cx="3177718" cy="6651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6436CF-D864-4143-8555-031F885B908D}">
      <dsp:nvSpPr>
        <dsp:cNvPr id="0" name=""/>
        <dsp:cNvSpPr/>
      </dsp:nvSpPr>
      <dsp:spPr>
        <a:xfrm>
          <a:off x="5723" y="838"/>
          <a:ext cx="5040433" cy="6651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Step 1: </a:t>
          </a:r>
          <a:r>
            <a:rPr lang="en-US" sz="1800" kern="1200" dirty="0"/>
            <a:t>Program Design and Logic </a:t>
          </a:r>
        </a:p>
      </dsp:txBody>
      <dsp:txXfrm>
        <a:off x="38194" y="33309"/>
        <a:ext cx="4975491" cy="600228"/>
      </dsp:txXfrm>
    </dsp:sp>
    <dsp:sp modelId="{60CE88A5-7ED5-4344-B36E-FB7686AC1753}">
      <dsp:nvSpPr>
        <dsp:cNvPr id="0" name=""/>
        <dsp:cNvSpPr/>
      </dsp:nvSpPr>
      <dsp:spPr>
        <a:xfrm>
          <a:off x="5026437" y="732525"/>
          <a:ext cx="3197006" cy="6651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239118"/>
            <a:satOff val="9589"/>
            <a:lumOff val="538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239118"/>
              <a:satOff val="9589"/>
              <a:lumOff val="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25F78F-13C1-F842-A6C5-8CDD942D6B54}">
      <dsp:nvSpPr>
        <dsp:cNvPr id="0" name=""/>
        <dsp:cNvSpPr/>
      </dsp:nvSpPr>
      <dsp:spPr>
        <a:xfrm>
          <a:off x="6156" y="732525"/>
          <a:ext cx="5020280" cy="665170"/>
        </a:xfrm>
        <a:prstGeom prst="roundRect">
          <a:avLst/>
        </a:prstGeom>
        <a:solidFill>
          <a:schemeClr val="accent3">
            <a:hueOff val="-153651"/>
            <a:satOff val="8472"/>
            <a:lumOff val="-65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Step 2: </a:t>
          </a:r>
          <a:r>
            <a:rPr lang="en-US" sz="1800" kern="1200" dirty="0"/>
            <a:t>Detailed Review of Program</a:t>
          </a:r>
        </a:p>
      </dsp:txBody>
      <dsp:txXfrm>
        <a:off x="38627" y="764996"/>
        <a:ext cx="4955338" cy="600228"/>
      </dsp:txXfrm>
    </dsp:sp>
    <dsp:sp modelId="{A46FD045-1BCF-7240-BC0A-420250AF23D7}">
      <dsp:nvSpPr>
        <dsp:cNvPr id="0" name=""/>
        <dsp:cNvSpPr/>
      </dsp:nvSpPr>
      <dsp:spPr>
        <a:xfrm>
          <a:off x="5044101" y="1464213"/>
          <a:ext cx="3182540" cy="6651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478235"/>
            <a:satOff val="19179"/>
            <a:lumOff val="1076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478235"/>
              <a:satOff val="19179"/>
              <a:lumOff val="10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A8A80-CE8E-4149-A778-30C8D791D328}">
      <dsp:nvSpPr>
        <dsp:cNvPr id="0" name=""/>
        <dsp:cNvSpPr/>
      </dsp:nvSpPr>
      <dsp:spPr>
        <a:xfrm>
          <a:off x="2957" y="1464213"/>
          <a:ext cx="5041144" cy="665170"/>
        </a:xfrm>
        <a:prstGeom prst="roundRect">
          <a:avLst/>
        </a:prstGeom>
        <a:solidFill>
          <a:schemeClr val="accent3">
            <a:hueOff val="-307302"/>
            <a:satOff val="16944"/>
            <a:lumOff val="-13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Step 3: </a:t>
          </a:r>
          <a:r>
            <a:rPr lang="en-US" sz="1800" kern="1200" dirty="0"/>
            <a:t>Selection of Full Evaluation Programs for Detailed Evaluation</a:t>
          </a:r>
        </a:p>
      </dsp:txBody>
      <dsp:txXfrm>
        <a:off x="35428" y="1496684"/>
        <a:ext cx="4976202" cy="600228"/>
      </dsp:txXfrm>
    </dsp:sp>
    <dsp:sp modelId="{A9382EE5-55C1-3D45-B76A-00228FB39C51}">
      <dsp:nvSpPr>
        <dsp:cNvPr id="0" name=""/>
        <dsp:cNvSpPr/>
      </dsp:nvSpPr>
      <dsp:spPr>
        <a:xfrm>
          <a:off x="5054315" y="2195901"/>
          <a:ext cx="3172896" cy="6651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717353"/>
            <a:satOff val="28768"/>
            <a:lumOff val="1614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717353"/>
              <a:satOff val="28768"/>
              <a:lumOff val="16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20C3E-6221-B84A-B8C3-A519C20FA434}">
      <dsp:nvSpPr>
        <dsp:cNvPr id="0" name=""/>
        <dsp:cNvSpPr/>
      </dsp:nvSpPr>
      <dsp:spPr>
        <a:xfrm>
          <a:off x="2387" y="2195901"/>
          <a:ext cx="5051928" cy="665170"/>
        </a:xfrm>
        <a:prstGeom prst="roundRect">
          <a:avLst/>
        </a:prstGeom>
        <a:solidFill>
          <a:schemeClr val="accent3">
            <a:hueOff val="-460953"/>
            <a:satOff val="25416"/>
            <a:lumOff val="-196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Step 4:  </a:t>
          </a:r>
          <a:r>
            <a:rPr lang="en-US" sz="1800" b="0" kern="1200" dirty="0"/>
            <a:t>Full </a:t>
          </a:r>
          <a:r>
            <a:rPr lang="en-US" sz="1800" kern="1200" dirty="0"/>
            <a:t>Evaluation of Selected Programs and Presentation of Results</a:t>
          </a:r>
        </a:p>
      </dsp:txBody>
      <dsp:txXfrm>
        <a:off x="34858" y="2228372"/>
        <a:ext cx="4986986" cy="600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70E69-0D85-423D-983C-B3F2C3878FB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10EFD-7860-4C51-AB0F-F1DB429E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03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76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42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68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04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9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5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6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89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94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03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96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10EFD-7860-4C51-AB0F-F1DB429ECA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73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7912-328B-4A29-996B-FA337D36FCAD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DAE1-27CB-4A57-AD07-6E60C4A439BD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F452-77F7-4628-9FEB-4905F90E9790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2D45-3A52-4765-BB05-3CB3642640AF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CB62-1BEE-4C08-9608-254D2ED2F9D8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3EF5-2F9E-489F-8906-DB64E95E1D79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0E00-6A43-4CE6-9346-BC992C3E24B4}" type="datetime1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09D2-DF2C-481D-A30A-ED795C2FB573}" type="datetime1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7BB5-3A9F-4F44-9A30-3AB17D213915}" type="datetime1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0EC9EEA-3BA9-469E-B53F-578CA7C939C9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A4C63D-5FEA-46BE-A9A2-060FCE6B3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C22-893B-4651-B532-27EEAF7DC0DC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38AB56-0A17-431B-A18A-5A19352BD3AC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A4C63D-5FEA-46BE-A9A2-060FCE6B3DC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3828"/>
            <a:ext cx="526485" cy="52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4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Evaluating Programs to Combat Violence Against Women and Children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RAND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22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 is undertaking a rigorous ethics process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480813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71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089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evaluation is on track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425854"/>
              </p:ext>
            </p:extLst>
          </p:nvPr>
        </p:nvGraphicFramePr>
        <p:xfrm>
          <a:off x="457786" y="2548290"/>
          <a:ext cx="8229600" cy="2861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2971800"/>
            <a:ext cx="2133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62892" y="2696373"/>
            <a:ext cx="2742907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700" i="1" dirty="0"/>
              <a:t>June 2017 – Present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62892" y="3441159"/>
            <a:ext cx="2742907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700" i="1" dirty="0"/>
              <a:t>Sept. 2017 – January 2018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62891" y="4185945"/>
            <a:ext cx="2742907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700" i="1" dirty="0"/>
              <a:t>January 2018 – March 2018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2890" y="4901559"/>
            <a:ext cx="2742907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700" i="1" dirty="0"/>
              <a:t>March 2018 – February 2019</a:t>
            </a:r>
          </a:p>
        </p:txBody>
      </p:sp>
    </p:spTree>
    <p:extLst>
      <p:ext uri="{BB962C8B-B14F-4D97-AF65-F5344CB8AC3E}">
        <p14:creationId xmlns:p14="http://schemas.microsoft.com/office/powerpoint/2010/main" val="3381279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now?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22959" y="1845734"/>
            <a:ext cx="7863841" cy="402336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Literature and Document Reviews</a:t>
            </a:r>
          </a:p>
          <a:p>
            <a:pPr lvl="1">
              <a:spcBef>
                <a:spcPts val="300"/>
              </a:spcBef>
            </a:pPr>
            <a:r>
              <a:rPr lang="en-US" sz="1700" dirty="0"/>
              <a:t>Research on violence against women and children in Australia and elsewhere</a:t>
            </a:r>
          </a:p>
          <a:p>
            <a:pPr lvl="1">
              <a:spcBef>
                <a:spcPts val="300"/>
              </a:spcBef>
            </a:pPr>
            <a:r>
              <a:rPr lang="en-US" sz="1700" dirty="0"/>
              <a:t>Review of historical and current documents on community contexts</a:t>
            </a:r>
          </a:p>
          <a:p>
            <a:pPr lvl="1">
              <a:spcBef>
                <a:spcPts val="300"/>
              </a:spcBef>
            </a:pPr>
            <a:r>
              <a:rPr lang="en-US" sz="1700" dirty="0"/>
              <a:t>Identification of sources for secondary data collection</a:t>
            </a:r>
          </a:p>
          <a:p>
            <a:pPr lvl="1">
              <a:spcBef>
                <a:spcPts val="300"/>
              </a:spcBef>
            </a:pPr>
            <a:r>
              <a:rPr lang="en-US" sz="1700" dirty="0"/>
              <a:t>Identification of existing measures, instruments for use with Aboriginal populations</a:t>
            </a:r>
          </a:p>
          <a:p>
            <a:pPr>
              <a:spcBef>
                <a:spcPts val="300"/>
              </a:spcBef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Evaluation Design</a:t>
            </a:r>
          </a:p>
          <a:p>
            <a:pPr lvl="1">
              <a:spcBef>
                <a:spcPts val="300"/>
              </a:spcBef>
            </a:pPr>
            <a:r>
              <a:rPr lang="en-US" sz="1700" dirty="0"/>
              <a:t>Initial review of potential outcomes and feasibility in different contexts</a:t>
            </a:r>
          </a:p>
          <a:p>
            <a:pPr lvl="1">
              <a:spcBef>
                <a:spcPts val="300"/>
              </a:spcBef>
            </a:pPr>
            <a:r>
              <a:rPr lang="en-US" sz="1700" dirty="0"/>
              <a:t>Power analyses and review of plausible research design</a:t>
            </a:r>
          </a:p>
          <a:p>
            <a:pPr>
              <a:spcBef>
                <a:spcPts val="300"/>
              </a:spcBef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Provider Communication</a:t>
            </a:r>
          </a:p>
          <a:p>
            <a:pPr lvl="1">
              <a:spcBef>
                <a:spcPts val="300"/>
              </a:spcBef>
            </a:pPr>
            <a:r>
              <a:rPr lang="en-US" sz="1700" dirty="0"/>
              <a:t>Phone calls with every provider</a:t>
            </a:r>
          </a:p>
          <a:p>
            <a:pPr lvl="1">
              <a:spcBef>
                <a:spcPts val="300"/>
              </a:spcBef>
            </a:pPr>
            <a:r>
              <a:rPr lang="en-US" sz="1700" dirty="0"/>
              <a:t>Site visits scheduled with KWY, </a:t>
            </a:r>
            <a:r>
              <a:rPr lang="en-US" sz="1700" dirty="0" err="1"/>
              <a:t>Mookai</a:t>
            </a:r>
            <a:r>
              <a:rPr lang="en-US" sz="1700" dirty="0"/>
              <a:t> Rosie, NAAFLS, NPY, VACCA, </a:t>
            </a:r>
            <a:r>
              <a:rPr lang="en-US" sz="1700" dirty="0" err="1"/>
              <a:t>Yoowinna</a:t>
            </a:r>
            <a:endParaRPr lang="en-US" sz="1700" dirty="0"/>
          </a:p>
          <a:p>
            <a:pPr lvl="1">
              <a:spcBef>
                <a:spcPts val="3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35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going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Evaluation Design</a:t>
            </a:r>
          </a:p>
          <a:p>
            <a:pPr lvl="1">
              <a:spcBef>
                <a:spcPts val="300"/>
              </a:spcBef>
            </a:pPr>
            <a:r>
              <a:rPr lang="en-US" sz="2100" dirty="0" err="1"/>
              <a:t>Finalise</a:t>
            </a:r>
            <a:r>
              <a:rPr lang="en-US" sz="2100" dirty="0"/>
              <a:t> outcome measures</a:t>
            </a:r>
          </a:p>
          <a:p>
            <a:pPr lvl="1">
              <a:spcBef>
                <a:spcPts val="300"/>
              </a:spcBef>
            </a:pPr>
            <a:r>
              <a:rPr lang="en-US" sz="2100" dirty="0"/>
              <a:t>Write program summaries</a:t>
            </a:r>
          </a:p>
          <a:p>
            <a:pPr lvl="1">
              <a:spcBef>
                <a:spcPts val="300"/>
              </a:spcBef>
            </a:pPr>
            <a:r>
              <a:rPr lang="en-US" sz="2100" dirty="0"/>
              <a:t>Identify sites for full evaluation</a:t>
            </a:r>
          </a:p>
          <a:p>
            <a:pPr lvl="1">
              <a:spcBef>
                <a:spcPts val="300"/>
              </a:spcBef>
            </a:pPr>
            <a:r>
              <a:rPr lang="en-US" sz="2100" dirty="0"/>
              <a:t>Submit for full ethics approvals</a:t>
            </a:r>
          </a:p>
          <a:p>
            <a:pPr lvl="1">
              <a:spcBef>
                <a:spcPts val="300"/>
              </a:spcBef>
            </a:pPr>
            <a:endParaRPr lang="en-US" sz="1700" dirty="0"/>
          </a:p>
          <a:p>
            <a:pPr>
              <a:spcBef>
                <a:spcPts val="300"/>
              </a:spcBef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Provider Communication</a:t>
            </a:r>
          </a:p>
          <a:p>
            <a:pPr lvl="1">
              <a:spcBef>
                <a:spcPts val="300"/>
              </a:spcBef>
            </a:pPr>
            <a:r>
              <a:rPr lang="en-US" sz="2100" dirty="0"/>
              <a:t>Schedule phone calls for November with sites that we do not visit this month</a:t>
            </a:r>
          </a:p>
          <a:p>
            <a:pPr lvl="1">
              <a:spcBef>
                <a:spcPts val="300"/>
              </a:spcBef>
            </a:pPr>
            <a:r>
              <a:rPr lang="en-US" sz="2100" dirty="0"/>
              <a:t>Engage in ongoing dialogue with all sites about data and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66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1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0B5AE2-C5CC-499C-8F2D-249888BE22C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7A3698-B350-40E5-8475-9BCC41A089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AC655C7-EC94-4BE6-84C8-2F9EFBBB278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0162E77-11AD-44A7-84EC-40C59EEFBD2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2DA012-1414-493D-888F-5D99D0BDA3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329CBCE-21AE-419D-AC1F-8ACF510A66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AB158E9-1B40-4CD6-95F0-95CA11DF7B7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19107" y="2085703"/>
            <a:ext cx="26746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" r="7" b="7"/>
          <a:stretch/>
        </p:blipFill>
        <p:spPr>
          <a:xfrm>
            <a:off x="868568" y="990600"/>
            <a:ext cx="4172701" cy="42790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4613" y="685800"/>
            <a:ext cx="2895406" cy="145075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Non-partisan, objective research and analysis</a:t>
            </a:r>
            <a:b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894613" y="2198914"/>
            <a:ext cx="2767693" cy="3670180"/>
          </a:xfrm>
        </p:spPr>
        <p:txBody>
          <a:bodyPr vert="horz" lIns="0" tIns="45720" rIns="0" bIns="45720" rtlCol="0">
            <a:normAutofit/>
          </a:bodyPr>
          <a:lstStyle/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Goals:</a:t>
            </a:r>
          </a:p>
          <a:p>
            <a:pPr marL="342900" indent="-342900">
              <a:buFont typeface="Calibri" panose="020F0502020204030204" pitchFamily="34" charset="0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Site Summaries</a:t>
            </a: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Process Evaluation</a:t>
            </a: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Outcome Evaluation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DA4C63D-5FEA-46BE-A9A2-060FCE6B3DCB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3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Everyone will have a role in parts of the evaluation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419600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What are we doing?</a:t>
            </a:r>
          </a:p>
          <a:p>
            <a:pPr lvl="1"/>
            <a:r>
              <a:rPr lang="en-US" sz="2100" u="sng" dirty="0"/>
              <a:t>Summaries</a:t>
            </a:r>
            <a:r>
              <a:rPr lang="en-US" sz="2100" dirty="0"/>
              <a:t> of each site’s program design</a:t>
            </a:r>
            <a:endParaRPr lang="en-US" sz="2100" u="sng" dirty="0"/>
          </a:p>
          <a:p>
            <a:pPr lvl="1"/>
            <a:r>
              <a:rPr lang="en-US" sz="2100" u="sng" dirty="0"/>
              <a:t>Implementation process</a:t>
            </a:r>
            <a:r>
              <a:rPr lang="en-US" sz="2100" dirty="0"/>
              <a:t> evaluation</a:t>
            </a:r>
          </a:p>
          <a:p>
            <a:pPr lvl="1"/>
            <a:r>
              <a:rPr lang="en-US" sz="2100" dirty="0"/>
              <a:t>Designing </a:t>
            </a:r>
            <a:r>
              <a:rPr lang="en-US" sz="2100" u="sng" dirty="0"/>
              <a:t>data collection plans</a:t>
            </a:r>
            <a:r>
              <a:rPr lang="en-US" sz="2100" dirty="0"/>
              <a:t> for measurement and evaluation </a:t>
            </a:r>
          </a:p>
          <a:p>
            <a:pPr lvl="1"/>
            <a:r>
              <a:rPr lang="en-US" sz="2100" dirty="0"/>
              <a:t>Conducting a “deeper dive” </a:t>
            </a:r>
            <a:r>
              <a:rPr lang="en-US" sz="2100" u="sng" dirty="0"/>
              <a:t>outcome</a:t>
            </a:r>
            <a:r>
              <a:rPr lang="en-US" sz="2100" dirty="0"/>
              <a:t> evaluation with some providers</a:t>
            </a:r>
          </a:p>
          <a:p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Who participates?</a:t>
            </a:r>
          </a:p>
          <a:p>
            <a:pPr lvl="1"/>
            <a:r>
              <a:rPr lang="en-US" sz="2100" dirty="0"/>
              <a:t>All providers participate in initial assessment</a:t>
            </a:r>
          </a:p>
          <a:p>
            <a:pPr lvl="1"/>
            <a:r>
              <a:rPr lang="en-US" sz="2100" dirty="0"/>
              <a:t>All providers can contribute their expertise to understanding programs, outcomes, findings, etc.</a:t>
            </a:r>
          </a:p>
          <a:p>
            <a:pPr lvl="1"/>
            <a:r>
              <a:rPr lang="en-US" sz="2100" dirty="0"/>
              <a:t>Some selected for more in-depth 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8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process evaluation asks two main questions: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86739" y="1905000"/>
            <a:ext cx="8016241" cy="1447800"/>
          </a:xfrm>
        </p:spPr>
        <p:txBody>
          <a:bodyPr>
            <a:normAutofit/>
          </a:bodyPr>
          <a:lstStyle/>
          <a:p>
            <a:pPr lvl="1">
              <a:spcBef>
                <a:spcPts val="300"/>
              </a:spcBef>
            </a:pPr>
            <a:r>
              <a:rPr lang="en-US" sz="2200" dirty="0"/>
              <a:t>Did programs follow planned program logic? </a:t>
            </a:r>
          </a:p>
          <a:p>
            <a:pPr lvl="2">
              <a:spcBef>
                <a:spcPts val="300"/>
              </a:spcBef>
            </a:pPr>
            <a:r>
              <a:rPr lang="en-US" sz="2000" dirty="0"/>
              <a:t>If not, why were changes necessary? 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What were the challenges, successes, and adaptive strategies?</a:t>
            </a:r>
          </a:p>
          <a:p>
            <a:pPr lvl="1">
              <a:spcBef>
                <a:spcPts val="3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496056"/>
              </p:ext>
            </p:extLst>
          </p:nvPr>
        </p:nvGraphicFramePr>
        <p:xfrm>
          <a:off x="2895600" y="3289005"/>
          <a:ext cx="5318124" cy="2804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4038600"/>
            <a:ext cx="2597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Major </a:t>
            </a:r>
          </a:p>
          <a:p>
            <a:pPr algn="ctr"/>
            <a:r>
              <a:rPr lang="en-US" sz="2800" dirty="0"/>
              <a:t>Components</a:t>
            </a:r>
          </a:p>
        </p:txBody>
      </p:sp>
    </p:spTree>
    <p:extLst>
      <p:ext uri="{BB962C8B-B14F-4D97-AF65-F5344CB8AC3E}">
        <p14:creationId xmlns:p14="http://schemas.microsoft.com/office/powerpoint/2010/main" val="60148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evaluations help us understand the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586739" y="1447800"/>
            <a:ext cx="8016241" cy="44196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endParaRPr lang="en-US" sz="2000" dirty="0"/>
          </a:p>
          <a:p>
            <a:pPr>
              <a:spcBef>
                <a:spcPts val="300"/>
              </a:spcBef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Why conduct a process evaluation?</a:t>
            </a:r>
          </a:p>
          <a:p>
            <a:pPr lvl="1">
              <a:spcBef>
                <a:spcPts val="300"/>
              </a:spcBef>
            </a:pPr>
            <a:r>
              <a:rPr lang="en-US" sz="2000" dirty="0"/>
              <a:t>Understand what was actually implemented</a:t>
            </a:r>
          </a:p>
          <a:p>
            <a:pPr lvl="1">
              <a:spcBef>
                <a:spcPts val="300"/>
              </a:spcBef>
            </a:pPr>
            <a:r>
              <a:rPr lang="en-US" sz="2000" dirty="0"/>
              <a:t>Understand what outcomes might be expected</a:t>
            </a:r>
          </a:p>
          <a:p>
            <a:pPr lvl="1">
              <a:spcBef>
                <a:spcPts val="300"/>
              </a:spcBef>
            </a:pPr>
            <a:r>
              <a:rPr lang="en-US" sz="2000" dirty="0"/>
              <a:t>Highlight new and innovative practices to a broader community</a:t>
            </a:r>
          </a:p>
          <a:p>
            <a:pPr marL="201168" lvl="1" indent="0">
              <a:spcBef>
                <a:spcPts val="300"/>
              </a:spcBef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Process evaluation work has started already</a:t>
            </a:r>
          </a:p>
          <a:p>
            <a:pPr lvl="1">
              <a:spcBef>
                <a:spcPts val="300"/>
              </a:spcBef>
            </a:pPr>
            <a:r>
              <a:rPr lang="en-US" sz="2000" dirty="0"/>
              <a:t>All programs will be part of </a:t>
            </a:r>
            <a:r>
              <a:rPr lang="en-US" sz="2000" i="1" dirty="0"/>
              <a:t>some</a:t>
            </a:r>
            <a:r>
              <a:rPr lang="en-US" sz="2000" dirty="0"/>
              <a:t> aspects of the process evaluation</a:t>
            </a:r>
          </a:p>
          <a:p>
            <a:pPr lvl="1">
              <a:spcBef>
                <a:spcPts val="300"/>
              </a:spcBef>
            </a:pPr>
            <a:r>
              <a:rPr lang="en-US" sz="2000" dirty="0"/>
              <a:t>Discussions with RAND about program activities, timeline, changes to program plans, expected client numbers</a:t>
            </a:r>
          </a:p>
          <a:p>
            <a:pPr lvl="1">
              <a:spcBef>
                <a:spcPts val="300"/>
              </a:spcBef>
            </a:pPr>
            <a:r>
              <a:rPr lang="en-US" sz="2000" dirty="0"/>
              <a:t>Background learning: client population, communities’ cultures, current and historical contexts </a:t>
            </a:r>
          </a:p>
          <a:p>
            <a:pPr lvl="1">
              <a:spcBef>
                <a:spcPts val="300"/>
              </a:spcBef>
            </a:pPr>
            <a:r>
              <a:rPr lang="en-US" sz="2000" dirty="0"/>
              <a:t>Development, revision of logic models	</a:t>
            </a:r>
          </a:p>
        </p:txBody>
      </p:sp>
    </p:spTree>
    <p:extLst>
      <p:ext uri="{BB962C8B-B14F-4D97-AF65-F5344CB8AC3E}">
        <p14:creationId xmlns:p14="http://schemas.microsoft.com/office/powerpoint/2010/main" val="190536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evaluation asks three main questions: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86739" y="1821712"/>
            <a:ext cx="8016241" cy="1607288"/>
          </a:xfrm>
        </p:spPr>
        <p:txBody>
          <a:bodyPr>
            <a:normAutofit/>
          </a:bodyPr>
          <a:lstStyle/>
          <a:p>
            <a:pPr lvl="1">
              <a:spcBef>
                <a:spcPts val="300"/>
              </a:spcBef>
            </a:pPr>
            <a:r>
              <a:rPr lang="en-US" sz="2200" dirty="0"/>
              <a:t>Can the program activities be quantified, measured?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How can we measure the changes in which we are interested? 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What was the effect of the program on the changes we measured?</a:t>
            </a:r>
          </a:p>
          <a:p>
            <a:pPr lvl="1">
              <a:spcBef>
                <a:spcPts val="300"/>
              </a:spcBef>
            </a:pPr>
            <a:endParaRPr lang="en-US" dirty="0"/>
          </a:p>
          <a:p>
            <a:pPr lvl="1">
              <a:spcBef>
                <a:spcPts val="3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519154"/>
              </p:ext>
            </p:extLst>
          </p:nvPr>
        </p:nvGraphicFramePr>
        <p:xfrm>
          <a:off x="2362200" y="3331532"/>
          <a:ext cx="6047163" cy="291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0633" y="4094946"/>
            <a:ext cx="2597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Major </a:t>
            </a:r>
          </a:p>
          <a:p>
            <a:pPr algn="ctr"/>
            <a:r>
              <a:rPr lang="en-US" sz="2800" dirty="0"/>
              <a:t>Components</a:t>
            </a:r>
          </a:p>
        </p:txBody>
      </p:sp>
    </p:spTree>
    <p:extLst>
      <p:ext uri="{BB962C8B-B14F-4D97-AF65-F5344CB8AC3E}">
        <p14:creationId xmlns:p14="http://schemas.microsoft.com/office/powerpoint/2010/main" val="384736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/>
              <a:t>All providers will participate in initial assessment, others in full evaluation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Initial assessment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Process evaluation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Who: </a:t>
            </a:r>
            <a:r>
              <a:rPr lang="en-US" dirty="0"/>
              <a:t>All providers</a:t>
            </a:r>
          </a:p>
          <a:p>
            <a:r>
              <a:rPr lang="en-US" b="1" dirty="0"/>
              <a:t>What: </a:t>
            </a:r>
            <a:r>
              <a:rPr lang="en-US" dirty="0"/>
              <a:t>Program summary highlighting major components</a:t>
            </a:r>
          </a:p>
          <a:p>
            <a:r>
              <a:rPr lang="en-US" b="1" dirty="0"/>
              <a:t>When: </a:t>
            </a:r>
            <a:r>
              <a:rPr lang="en-US" dirty="0"/>
              <a:t>Now until April 2018</a:t>
            </a:r>
          </a:p>
          <a:p>
            <a:r>
              <a:rPr lang="en-US" b="1" dirty="0"/>
              <a:t>How: </a:t>
            </a:r>
            <a:r>
              <a:rPr lang="en-US" dirty="0"/>
              <a:t>Phone calls and in-person site visits with RAND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Full evaluation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Who: </a:t>
            </a:r>
            <a:r>
              <a:rPr lang="en-US" dirty="0"/>
              <a:t>Selected providers TBD</a:t>
            </a:r>
          </a:p>
          <a:p>
            <a:r>
              <a:rPr lang="en-US" b="1" dirty="0"/>
              <a:t>What: </a:t>
            </a:r>
            <a:r>
              <a:rPr lang="en-US" dirty="0"/>
              <a:t>Most rigorous evaluation design possible to assess impact of program</a:t>
            </a:r>
          </a:p>
          <a:p>
            <a:r>
              <a:rPr lang="en-US" b="1" dirty="0"/>
              <a:t>When: </a:t>
            </a:r>
            <a:r>
              <a:rPr lang="en-US" dirty="0"/>
              <a:t>January 2018 until September 2019</a:t>
            </a:r>
          </a:p>
          <a:p>
            <a:r>
              <a:rPr lang="en-US" b="1" dirty="0"/>
              <a:t>How: </a:t>
            </a:r>
            <a:r>
              <a:rPr lang="en-US" dirty="0"/>
              <a:t>Phone calls and in-person site visits with RAND, surveys, other data collection where possible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31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to be collected is still being determined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Potential Quantitative Data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74226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Staff recruitment and retention</a:t>
            </a:r>
          </a:p>
          <a:p>
            <a:r>
              <a:rPr lang="en-US" dirty="0"/>
              <a:t>Staff training</a:t>
            </a:r>
          </a:p>
          <a:p>
            <a:r>
              <a:rPr lang="en-US" dirty="0"/>
              <a:t>Clients served over time</a:t>
            </a:r>
          </a:p>
          <a:p>
            <a:r>
              <a:rPr lang="en-US" dirty="0"/>
              <a:t>Client attendance at events</a:t>
            </a:r>
          </a:p>
          <a:p>
            <a:r>
              <a:rPr lang="en-US" dirty="0"/>
              <a:t>Client referrals</a:t>
            </a:r>
          </a:p>
          <a:p>
            <a:r>
              <a:rPr lang="en-US" dirty="0"/>
              <a:t>Clients reporting incidents to police</a:t>
            </a:r>
          </a:p>
          <a:p>
            <a:r>
              <a:rPr lang="en-US" dirty="0"/>
              <a:t>Clients attending court hearings</a:t>
            </a:r>
          </a:p>
          <a:p>
            <a:r>
              <a:rPr lang="en-US" dirty="0"/>
              <a:t>School attendance</a:t>
            </a:r>
          </a:p>
          <a:p>
            <a:r>
              <a:rPr lang="en-US" dirty="0"/>
              <a:t>Child removals</a:t>
            </a:r>
          </a:p>
          <a:p>
            <a:r>
              <a:rPr lang="en-US" dirty="0"/>
              <a:t>Family involvement in treatment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Potential Qualitative Data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63440" y="2582333"/>
            <a:ext cx="4328160" cy="4242577"/>
          </a:xfrm>
        </p:spPr>
        <p:txBody>
          <a:bodyPr>
            <a:normAutofit/>
          </a:bodyPr>
          <a:lstStyle/>
          <a:p>
            <a:r>
              <a:rPr lang="en-US" sz="1700" dirty="0"/>
              <a:t>Familial perception of change in perpetrator</a:t>
            </a:r>
          </a:p>
          <a:p>
            <a:r>
              <a:rPr lang="en-US" sz="1700" dirty="0"/>
              <a:t>Self-confidence in women</a:t>
            </a:r>
          </a:p>
          <a:p>
            <a:r>
              <a:rPr lang="en-US" sz="1700" dirty="0"/>
              <a:t>Self-image in men</a:t>
            </a:r>
          </a:p>
          <a:p>
            <a:r>
              <a:rPr lang="en-US" sz="1700" dirty="0"/>
              <a:t>Conversations in the community about violence</a:t>
            </a:r>
          </a:p>
          <a:p>
            <a:r>
              <a:rPr lang="en-US" sz="1700" dirty="0"/>
              <a:t>Community engagement</a:t>
            </a:r>
          </a:p>
          <a:p>
            <a:r>
              <a:rPr lang="en-US" sz="1700" dirty="0"/>
              <a:t>Willingness to return for services</a:t>
            </a:r>
          </a:p>
          <a:p>
            <a:r>
              <a:rPr lang="en-US" sz="1700" dirty="0"/>
              <a:t>Psychological wellbeing</a:t>
            </a:r>
          </a:p>
          <a:p>
            <a:r>
              <a:rPr lang="en-US" sz="1700" dirty="0"/>
              <a:t>Inclusion of community culture in programming</a:t>
            </a:r>
          </a:p>
          <a:p>
            <a:r>
              <a:rPr lang="en-US" sz="1700" dirty="0"/>
              <a:t>Readiness for behavior change</a:t>
            </a:r>
          </a:p>
          <a:p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will be minimum data requested of providers to collect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22960" y="2227440"/>
            <a:ext cx="7543800" cy="3563760"/>
          </a:xfrm>
        </p:spPr>
        <p:txBody>
          <a:bodyPr numCol="2">
            <a:normAutofit/>
          </a:bodyPr>
          <a:lstStyle/>
          <a:p>
            <a:r>
              <a:rPr lang="en-US" dirty="0"/>
              <a:t>Client name</a:t>
            </a:r>
          </a:p>
          <a:p>
            <a:r>
              <a:rPr lang="en-US" dirty="0"/>
              <a:t>Client DOB</a:t>
            </a:r>
          </a:p>
          <a:p>
            <a:r>
              <a:rPr lang="en-US" dirty="0"/>
              <a:t>Client postcode</a:t>
            </a:r>
          </a:p>
          <a:p>
            <a:r>
              <a:rPr lang="en-US" dirty="0"/>
              <a:t>Client Indigenous status</a:t>
            </a:r>
          </a:p>
          <a:p>
            <a:r>
              <a:rPr lang="en-US" dirty="0"/>
              <a:t>Involvement in legal system         (DVO, pending court case)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Number of clients served</a:t>
            </a:r>
          </a:p>
          <a:p>
            <a:r>
              <a:rPr lang="en-US" dirty="0"/>
              <a:t>Hours spent per client</a:t>
            </a:r>
          </a:p>
          <a:p>
            <a:r>
              <a:rPr lang="en-US" dirty="0"/>
              <a:t>Source of client referral</a:t>
            </a:r>
          </a:p>
          <a:p>
            <a:r>
              <a:rPr lang="en-US" dirty="0"/>
              <a:t>Services provided to client</a:t>
            </a:r>
          </a:p>
          <a:p>
            <a:r>
              <a:rPr lang="en-US" dirty="0"/>
              <a:t>Connection to child services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63D-5FEA-46BE-A9A2-060FCE6B3D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78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2090</TotalTime>
  <Words>767</Words>
  <Application>Microsoft Office PowerPoint</Application>
  <PresentationFormat>On-screen Show (4:3)</PresentationFormat>
  <Paragraphs>166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Retrospect</vt:lpstr>
      <vt:lpstr>Evaluating Programs to Combat Violence Against Women and Children</vt:lpstr>
      <vt:lpstr>Non-partisan, objective research and analysis </vt:lpstr>
      <vt:lpstr>Everyone will have a role in parts of the evaluation</vt:lpstr>
      <vt:lpstr>Implementation process evaluation asks two main questions:</vt:lpstr>
      <vt:lpstr>Process evaluations help us understand the program</vt:lpstr>
      <vt:lpstr>Outcome evaluation asks three main questions:</vt:lpstr>
      <vt:lpstr>All providers will participate in initial assessment, others in full evaluation</vt:lpstr>
      <vt:lpstr>Data to be collected is still being determined</vt:lpstr>
      <vt:lpstr>There will be minimum data requested of providers to collect</vt:lpstr>
      <vt:lpstr>RAND is undertaking a rigorous ethics process</vt:lpstr>
      <vt:lpstr>The evaluation is on track</vt:lpstr>
      <vt:lpstr>Where are we now?</vt:lpstr>
      <vt:lpstr>Where are we going next?</vt:lpstr>
      <vt:lpstr>QUESTIONS?</vt:lpstr>
    </vt:vector>
  </TitlesOfParts>
  <Company>RAND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Programs to Combat Violence Against Women and Children</dc:title>
  <dc:creator>RKI</dc:creator>
  <cp:lastModifiedBy>Cahill, Meagan</cp:lastModifiedBy>
  <cp:revision>42</cp:revision>
  <dcterms:created xsi:type="dcterms:W3CDTF">2017-06-12T01:31:37Z</dcterms:created>
  <dcterms:modified xsi:type="dcterms:W3CDTF">2017-11-02T01:11:12Z</dcterms:modified>
</cp:coreProperties>
</file>