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Lst>
  <p:sldSz cx="9906000" cy="6858000" type="A4"/>
  <p:notesSz cx="6858000" cy="9144000"/>
  <p:defaultTextStyle>
    <a:defPPr>
      <a:defRPr lang="en-US"/>
    </a:defPPr>
    <a:lvl1pPr marL="0" algn="l" defTabSz="104836" rtl="0" eaLnBrk="1" latinLnBrk="0" hangingPunct="1">
      <a:defRPr sz="400" kern="1200">
        <a:solidFill>
          <a:schemeClr val="tx1"/>
        </a:solidFill>
        <a:latin typeface="+mn-lt"/>
        <a:ea typeface="+mn-ea"/>
        <a:cs typeface="+mn-cs"/>
      </a:defRPr>
    </a:lvl1pPr>
    <a:lvl2pPr marL="104836" algn="l" defTabSz="104836" rtl="0" eaLnBrk="1" latinLnBrk="0" hangingPunct="1">
      <a:defRPr sz="400" kern="1200">
        <a:solidFill>
          <a:schemeClr val="tx1"/>
        </a:solidFill>
        <a:latin typeface="+mn-lt"/>
        <a:ea typeface="+mn-ea"/>
        <a:cs typeface="+mn-cs"/>
      </a:defRPr>
    </a:lvl2pPr>
    <a:lvl3pPr marL="209672" algn="l" defTabSz="104836" rtl="0" eaLnBrk="1" latinLnBrk="0" hangingPunct="1">
      <a:defRPr sz="400" kern="1200">
        <a:solidFill>
          <a:schemeClr val="tx1"/>
        </a:solidFill>
        <a:latin typeface="+mn-lt"/>
        <a:ea typeface="+mn-ea"/>
        <a:cs typeface="+mn-cs"/>
      </a:defRPr>
    </a:lvl3pPr>
    <a:lvl4pPr marL="314508" algn="l" defTabSz="104836" rtl="0" eaLnBrk="1" latinLnBrk="0" hangingPunct="1">
      <a:defRPr sz="400" kern="1200">
        <a:solidFill>
          <a:schemeClr val="tx1"/>
        </a:solidFill>
        <a:latin typeface="+mn-lt"/>
        <a:ea typeface="+mn-ea"/>
        <a:cs typeface="+mn-cs"/>
      </a:defRPr>
    </a:lvl4pPr>
    <a:lvl5pPr marL="419344" algn="l" defTabSz="104836" rtl="0" eaLnBrk="1" latinLnBrk="0" hangingPunct="1">
      <a:defRPr sz="400" kern="1200">
        <a:solidFill>
          <a:schemeClr val="tx1"/>
        </a:solidFill>
        <a:latin typeface="+mn-lt"/>
        <a:ea typeface="+mn-ea"/>
        <a:cs typeface="+mn-cs"/>
      </a:defRPr>
    </a:lvl5pPr>
    <a:lvl6pPr marL="524180" algn="l" defTabSz="104836" rtl="0" eaLnBrk="1" latinLnBrk="0" hangingPunct="1">
      <a:defRPr sz="400" kern="1200">
        <a:solidFill>
          <a:schemeClr val="tx1"/>
        </a:solidFill>
        <a:latin typeface="+mn-lt"/>
        <a:ea typeface="+mn-ea"/>
        <a:cs typeface="+mn-cs"/>
      </a:defRPr>
    </a:lvl6pPr>
    <a:lvl7pPr marL="629016" algn="l" defTabSz="104836" rtl="0" eaLnBrk="1" latinLnBrk="0" hangingPunct="1">
      <a:defRPr sz="400" kern="1200">
        <a:solidFill>
          <a:schemeClr val="tx1"/>
        </a:solidFill>
        <a:latin typeface="+mn-lt"/>
        <a:ea typeface="+mn-ea"/>
        <a:cs typeface="+mn-cs"/>
      </a:defRPr>
    </a:lvl7pPr>
    <a:lvl8pPr marL="733852" algn="l" defTabSz="104836" rtl="0" eaLnBrk="1" latinLnBrk="0" hangingPunct="1">
      <a:defRPr sz="400" kern="1200">
        <a:solidFill>
          <a:schemeClr val="tx1"/>
        </a:solidFill>
        <a:latin typeface="+mn-lt"/>
        <a:ea typeface="+mn-ea"/>
        <a:cs typeface="+mn-cs"/>
      </a:defRPr>
    </a:lvl8pPr>
    <a:lvl9pPr marL="838688" algn="l" defTabSz="104836" rtl="0" eaLnBrk="1" latinLnBrk="0" hangingPunct="1">
      <a:defRPr sz="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68"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1" y="2130431"/>
            <a:ext cx="8420100" cy="1470023"/>
          </a:xfrm>
        </p:spPr>
        <p:txBody>
          <a:bodyPr/>
          <a:lstStyle/>
          <a:p>
            <a:r>
              <a:rPr lang="en-US" smtClean="0"/>
              <a:t>Click to edit Master title style</a:t>
            </a:r>
            <a:endParaRPr lang="en-AU"/>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104836" indent="0" algn="ctr">
              <a:buNone/>
              <a:defRPr>
                <a:solidFill>
                  <a:schemeClr val="tx1">
                    <a:tint val="75000"/>
                  </a:schemeClr>
                </a:solidFill>
              </a:defRPr>
            </a:lvl2pPr>
            <a:lvl3pPr marL="209672" indent="0" algn="ctr">
              <a:buNone/>
              <a:defRPr>
                <a:solidFill>
                  <a:schemeClr val="tx1">
                    <a:tint val="75000"/>
                  </a:schemeClr>
                </a:solidFill>
              </a:defRPr>
            </a:lvl3pPr>
            <a:lvl4pPr marL="314508" indent="0" algn="ctr">
              <a:buNone/>
              <a:defRPr>
                <a:solidFill>
                  <a:schemeClr val="tx1">
                    <a:tint val="75000"/>
                  </a:schemeClr>
                </a:solidFill>
              </a:defRPr>
            </a:lvl4pPr>
            <a:lvl5pPr marL="419344" indent="0" algn="ctr">
              <a:buNone/>
              <a:defRPr>
                <a:solidFill>
                  <a:schemeClr val="tx1">
                    <a:tint val="75000"/>
                  </a:schemeClr>
                </a:solidFill>
              </a:defRPr>
            </a:lvl5pPr>
            <a:lvl6pPr marL="524180" indent="0" algn="ctr">
              <a:buNone/>
              <a:defRPr>
                <a:solidFill>
                  <a:schemeClr val="tx1">
                    <a:tint val="75000"/>
                  </a:schemeClr>
                </a:solidFill>
              </a:defRPr>
            </a:lvl6pPr>
            <a:lvl7pPr marL="629016" indent="0" algn="ctr">
              <a:buNone/>
              <a:defRPr>
                <a:solidFill>
                  <a:schemeClr val="tx1">
                    <a:tint val="75000"/>
                  </a:schemeClr>
                </a:solidFill>
              </a:defRPr>
            </a:lvl7pPr>
            <a:lvl8pPr marL="733852" indent="0" algn="ctr">
              <a:buNone/>
              <a:defRPr>
                <a:solidFill>
                  <a:schemeClr val="tx1">
                    <a:tint val="75000"/>
                  </a:schemeClr>
                </a:solidFill>
              </a:defRPr>
            </a:lvl8pPr>
            <a:lvl9pPr marL="838688"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5CD665D2-8B34-5A47-8A08-5D3094DBB7B4}" type="datetimeFigureOut">
              <a:rPr lang="en-AU"/>
              <a:pPr>
                <a:defRPr/>
              </a:pPr>
              <a:t>3/7/17</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56F4EE6-F0C0-5042-94A0-627C911C92D8}" type="slidenum">
              <a:rPr lang="en-AU"/>
              <a:pPr>
                <a:defRPr/>
              </a:pPr>
              <a:t>‹#›</a:t>
            </a:fld>
            <a:endParaRPr lang="en-AU"/>
          </a:p>
        </p:txBody>
      </p:sp>
    </p:spTree>
    <p:extLst>
      <p:ext uri="{BB962C8B-B14F-4D97-AF65-F5344CB8AC3E}">
        <p14:creationId xmlns:p14="http://schemas.microsoft.com/office/powerpoint/2010/main" val="13362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E2C00A45-F682-F047-8ADC-C29B046D4A4E}" type="datetimeFigureOut">
              <a:rPr lang="en-AU"/>
              <a:pPr>
                <a:defRPr/>
              </a:pPr>
              <a:t>3/7/17</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3B4F09CF-94D2-1446-ACEE-EB8CFA17E1F1}" type="slidenum">
              <a:rPr lang="en-AU"/>
              <a:pPr>
                <a:defRPr/>
              </a:pPr>
              <a:t>‹#›</a:t>
            </a:fld>
            <a:endParaRPr lang="en-AU"/>
          </a:p>
        </p:txBody>
      </p:sp>
    </p:spTree>
    <p:extLst>
      <p:ext uri="{BB962C8B-B14F-4D97-AF65-F5344CB8AC3E}">
        <p14:creationId xmlns:p14="http://schemas.microsoft.com/office/powerpoint/2010/main" val="293463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274647"/>
            <a:ext cx="2228850" cy="585152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95300" y="274647"/>
            <a:ext cx="6521450" cy="58515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95D689D9-1A1B-BE47-9E0D-A3E914900B39}" type="datetimeFigureOut">
              <a:rPr lang="en-AU"/>
              <a:pPr>
                <a:defRPr/>
              </a:pPr>
              <a:t>3/7/17</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3C78D3F-3D63-5444-AEDE-68966F8FFBDE}" type="slidenum">
              <a:rPr lang="en-AU"/>
              <a:pPr>
                <a:defRPr/>
              </a:pPr>
              <a:t>‹#›</a:t>
            </a:fld>
            <a:endParaRPr lang="en-AU"/>
          </a:p>
        </p:txBody>
      </p:sp>
    </p:spTree>
    <p:extLst>
      <p:ext uri="{BB962C8B-B14F-4D97-AF65-F5344CB8AC3E}">
        <p14:creationId xmlns:p14="http://schemas.microsoft.com/office/powerpoint/2010/main" val="427933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AB3D8807-04B2-164F-847A-2859111DB5B7}" type="datetimeFigureOut">
              <a:rPr lang="en-AU"/>
              <a:pPr>
                <a:defRPr/>
              </a:pPr>
              <a:t>3/7/17</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A9334894-DDF0-2748-8806-9B78484CF934}" type="slidenum">
              <a:rPr lang="en-AU"/>
              <a:pPr>
                <a:defRPr/>
              </a:pPr>
              <a:t>‹#›</a:t>
            </a:fld>
            <a:endParaRPr lang="en-AU"/>
          </a:p>
        </p:txBody>
      </p:sp>
    </p:spTree>
    <p:extLst>
      <p:ext uri="{BB962C8B-B14F-4D97-AF65-F5344CB8AC3E}">
        <p14:creationId xmlns:p14="http://schemas.microsoft.com/office/powerpoint/2010/main" val="47679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900" b="1" cap="all"/>
            </a:lvl1pPr>
          </a:lstStyle>
          <a:p>
            <a:r>
              <a:rPr lang="en-US" smtClean="0"/>
              <a:t>Click to edit Master title style</a:t>
            </a:r>
            <a:endParaRPr lang="en-AU"/>
          </a:p>
        </p:txBody>
      </p:sp>
      <p:sp>
        <p:nvSpPr>
          <p:cNvPr id="3" name="Text Placeholder 2"/>
          <p:cNvSpPr>
            <a:spLocks noGrp="1"/>
          </p:cNvSpPr>
          <p:nvPr>
            <p:ph type="body" idx="1"/>
          </p:nvPr>
        </p:nvSpPr>
        <p:spPr>
          <a:xfrm>
            <a:off x="782506" y="2906719"/>
            <a:ext cx="8420100" cy="1500188"/>
          </a:xfrm>
        </p:spPr>
        <p:txBody>
          <a:bodyPr anchor="b"/>
          <a:lstStyle>
            <a:lvl1pPr marL="0" indent="0">
              <a:buNone/>
              <a:defRPr sz="500">
                <a:solidFill>
                  <a:schemeClr val="tx1">
                    <a:tint val="75000"/>
                  </a:schemeClr>
                </a:solidFill>
              </a:defRPr>
            </a:lvl1pPr>
            <a:lvl2pPr marL="104836" indent="0">
              <a:buNone/>
              <a:defRPr sz="400">
                <a:solidFill>
                  <a:schemeClr val="tx1">
                    <a:tint val="75000"/>
                  </a:schemeClr>
                </a:solidFill>
              </a:defRPr>
            </a:lvl2pPr>
            <a:lvl3pPr marL="209672" indent="0">
              <a:buNone/>
              <a:defRPr sz="400">
                <a:solidFill>
                  <a:schemeClr val="tx1">
                    <a:tint val="75000"/>
                  </a:schemeClr>
                </a:solidFill>
              </a:defRPr>
            </a:lvl3pPr>
            <a:lvl4pPr marL="314508" indent="0">
              <a:buNone/>
              <a:defRPr sz="300">
                <a:solidFill>
                  <a:schemeClr val="tx1">
                    <a:tint val="75000"/>
                  </a:schemeClr>
                </a:solidFill>
              </a:defRPr>
            </a:lvl4pPr>
            <a:lvl5pPr marL="419344" indent="0">
              <a:buNone/>
              <a:defRPr sz="300">
                <a:solidFill>
                  <a:schemeClr val="tx1">
                    <a:tint val="75000"/>
                  </a:schemeClr>
                </a:solidFill>
              </a:defRPr>
            </a:lvl5pPr>
            <a:lvl6pPr marL="524180" indent="0">
              <a:buNone/>
              <a:defRPr sz="300">
                <a:solidFill>
                  <a:schemeClr val="tx1">
                    <a:tint val="75000"/>
                  </a:schemeClr>
                </a:solidFill>
              </a:defRPr>
            </a:lvl6pPr>
            <a:lvl7pPr marL="629016" indent="0">
              <a:buNone/>
              <a:defRPr sz="300">
                <a:solidFill>
                  <a:schemeClr val="tx1">
                    <a:tint val="75000"/>
                  </a:schemeClr>
                </a:solidFill>
              </a:defRPr>
            </a:lvl7pPr>
            <a:lvl8pPr marL="733852" indent="0">
              <a:buNone/>
              <a:defRPr sz="300">
                <a:solidFill>
                  <a:schemeClr val="tx1">
                    <a:tint val="75000"/>
                  </a:schemeClr>
                </a:solidFill>
              </a:defRPr>
            </a:lvl8pPr>
            <a:lvl9pPr marL="838688" indent="0">
              <a:buNone/>
              <a:defRPr sz="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D3FA55-C94C-D742-B1AD-EFFADB1BF822}" type="datetimeFigureOut">
              <a:rPr lang="en-AU"/>
              <a:pPr>
                <a:defRPr/>
              </a:pPr>
              <a:t>3/7/17</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4FCEB030-C945-2240-8301-39D5457BC344}" type="slidenum">
              <a:rPr lang="en-AU"/>
              <a:pPr>
                <a:defRPr/>
              </a:pPr>
              <a:t>‹#›</a:t>
            </a:fld>
            <a:endParaRPr lang="en-AU"/>
          </a:p>
        </p:txBody>
      </p:sp>
    </p:spTree>
    <p:extLst>
      <p:ext uri="{BB962C8B-B14F-4D97-AF65-F5344CB8AC3E}">
        <p14:creationId xmlns:p14="http://schemas.microsoft.com/office/powerpoint/2010/main" val="338112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95300" y="1600200"/>
            <a:ext cx="4375150" cy="4525965"/>
          </a:xfrm>
        </p:spPr>
        <p:txBody>
          <a:bodyPr/>
          <a:lstStyle>
            <a:lvl1pPr>
              <a:defRPr sz="6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35550" y="1600200"/>
            <a:ext cx="4375150" cy="4525965"/>
          </a:xfrm>
        </p:spPr>
        <p:txBody>
          <a:bodyPr/>
          <a:lstStyle>
            <a:lvl1pPr>
              <a:defRPr sz="6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ACF7AED6-6FFD-644D-A6B1-17AC2F5F0341}" type="datetimeFigureOut">
              <a:rPr lang="en-AU"/>
              <a:pPr>
                <a:defRPr/>
              </a:pPr>
              <a:t>3/7/17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86039C68-0299-204A-9322-98E8CE0E2DDA}" type="slidenum">
              <a:rPr lang="en-AU"/>
              <a:pPr>
                <a:defRPr/>
              </a:pPr>
              <a:t>‹#›</a:t>
            </a:fld>
            <a:endParaRPr lang="en-AU"/>
          </a:p>
        </p:txBody>
      </p:sp>
    </p:spTree>
    <p:extLst>
      <p:ext uri="{BB962C8B-B14F-4D97-AF65-F5344CB8AC3E}">
        <p14:creationId xmlns:p14="http://schemas.microsoft.com/office/powerpoint/2010/main" val="253138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95300" y="1535115"/>
            <a:ext cx="4376870" cy="639765"/>
          </a:xfrm>
        </p:spPr>
        <p:txBody>
          <a:bodyPr anchor="b"/>
          <a:lstStyle>
            <a:lvl1pPr marL="0" indent="0">
              <a:buNone/>
              <a:defRPr sz="600" b="1"/>
            </a:lvl1pPr>
            <a:lvl2pPr marL="104836" indent="0">
              <a:buNone/>
              <a:defRPr sz="500" b="1"/>
            </a:lvl2pPr>
            <a:lvl3pPr marL="209672" indent="0">
              <a:buNone/>
              <a:defRPr sz="400" b="1"/>
            </a:lvl3pPr>
            <a:lvl4pPr marL="314508" indent="0">
              <a:buNone/>
              <a:defRPr sz="400" b="1"/>
            </a:lvl4pPr>
            <a:lvl5pPr marL="419344" indent="0">
              <a:buNone/>
              <a:defRPr sz="400" b="1"/>
            </a:lvl5pPr>
            <a:lvl6pPr marL="524180" indent="0">
              <a:buNone/>
              <a:defRPr sz="400" b="1"/>
            </a:lvl6pPr>
            <a:lvl7pPr marL="629016" indent="0">
              <a:buNone/>
              <a:defRPr sz="400" b="1"/>
            </a:lvl7pPr>
            <a:lvl8pPr marL="733852" indent="0">
              <a:buNone/>
              <a:defRPr sz="400" b="1"/>
            </a:lvl8pPr>
            <a:lvl9pPr marL="838688" indent="0">
              <a:buNone/>
              <a:defRPr sz="400" b="1"/>
            </a:lvl9pPr>
          </a:lstStyle>
          <a:p>
            <a:pPr lvl="0"/>
            <a:r>
              <a:rPr lang="en-US" smtClean="0"/>
              <a:t>Click to edit Master text styles</a:t>
            </a:r>
          </a:p>
        </p:txBody>
      </p:sp>
      <p:sp>
        <p:nvSpPr>
          <p:cNvPr id="4" name="Content Placeholder 3"/>
          <p:cNvSpPr>
            <a:spLocks noGrp="1"/>
          </p:cNvSpPr>
          <p:nvPr>
            <p:ph sz="half" idx="2"/>
          </p:nvPr>
        </p:nvSpPr>
        <p:spPr>
          <a:xfrm>
            <a:off x="495300" y="2174880"/>
            <a:ext cx="4376870" cy="395128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032111" y="1535115"/>
            <a:ext cx="4378590" cy="639765"/>
          </a:xfrm>
        </p:spPr>
        <p:txBody>
          <a:bodyPr anchor="b"/>
          <a:lstStyle>
            <a:lvl1pPr marL="0" indent="0">
              <a:buNone/>
              <a:defRPr sz="600" b="1"/>
            </a:lvl1pPr>
            <a:lvl2pPr marL="104836" indent="0">
              <a:buNone/>
              <a:defRPr sz="500" b="1"/>
            </a:lvl2pPr>
            <a:lvl3pPr marL="209672" indent="0">
              <a:buNone/>
              <a:defRPr sz="400" b="1"/>
            </a:lvl3pPr>
            <a:lvl4pPr marL="314508" indent="0">
              <a:buNone/>
              <a:defRPr sz="400" b="1"/>
            </a:lvl4pPr>
            <a:lvl5pPr marL="419344" indent="0">
              <a:buNone/>
              <a:defRPr sz="400" b="1"/>
            </a:lvl5pPr>
            <a:lvl6pPr marL="524180" indent="0">
              <a:buNone/>
              <a:defRPr sz="400" b="1"/>
            </a:lvl6pPr>
            <a:lvl7pPr marL="629016" indent="0">
              <a:buNone/>
              <a:defRPr sz="400" b="1"/>
            </a:lvl7pPr>
            <a:lvl8pPr marL="733852" indent="0">
              <a:buNone/>
              <a:defRPr sz="400" b="1"/>
            </a:lvl8pPr>
            <a:lvl9pPr marL="838688" indent="0">
              <a:buNone/>
              <a:defRPr sz="400" b="1"/>
            </a:lvl9pPr>
          </a:lstStyle>
          <a:p>
            <a:pPr lvl="0"/>
            <a:r>
              <a:rPr lang="en-US" smtClean="0"/>
              <a:t>Click to edit Master text styles</a:t>
            </a:r>
          </a:p>
        </p:txBody>
      </p:sp>
      <p:sp>
        <p:nvSpPr>
          <p:cNvPr id="6" name="Content Placeholder 5"/>
          <p:cNvSpPr>
            <a:spLocks noGrp="1"/>
          </p:cNvSpPr>
          <p:nvPr>
            <p:ph sz="quarter" idx="4"/>
          </p:nvPr>
        </p:nvSpPr>
        <p:spPr>
          <a:xfrm>
            <a:off x="5032111" y="2174880"/>
            <a:ext cx="4378590" cy="395128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4FA1009C-6783-EE46-B6D2-7DDF8B2C53B1}" type="datetimeFigureOut">
              <a:rPr lang="en-AU"/>
              <a:pPr>
                <a:defRPr/>
              </a:pPr>
              <a:t>3/7/17</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pPr>
              <a:defRPr/>
            </a:pPr>
            <a:fld id="{9867EFB4-F2C4-5445-A83E-092F12460BDD}" type="slidenum">
              <a:rPr lang="en-AU"/>
              <a:pPr>
                <a:defRPr/>
              </a:pPr>
              <a:t>‹#›</a:t>
            </a:fld>
            <a:endParaRPr lang="en-AU"/>
          </a:p>
        </p:txBody>
      </p:sp>
    </p:spTree>
    <p:extLst>
      <p:ext uri="{BB962C8B-B14F-4D97-AF65-F5344CB8AC3E}">
        <p14:creationId xmlns:p14="http://schemas.microsoft.com/office/powerpoint/2010/main" val="52638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381F6E88-015C-2D48-A93F-B550DB6C464D}" type="datetimeFigureOut">
              <a:rPr lang="en-AU"/>
              <a:pPr>
                <a:defRPr/>
              </a:pPr>
              <a:t>3/7/17</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pPr>
              <a:defRPr/>
            </a:pPr>
            <a:fld id="{F7CE74CB-DD17-7D4A-9DA2-FCDB33E8D8EF}" type="slidenum">
              <a:rPr lang="en-AU"/>
              <a:pPr>
                <a:defRPr/>
              </a:pPr>
              <a:t>‹#›</a:t>
            </a:fld>
            <a:endParaRPr lang="en-AU"/>
          </a:p>
        </p:txBody>
      </p:sp>
    </p:spTree>
    <p:extLst>
      <p:ext uri="{BB962C8B-B14F-4D97-AF65-F5344CB8AC3E}">
        <p14:creationId xmlns:p14="http://schemas.microsoft.com/office/powerpoint/2010/main" val="110368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09BC64-C6F7-C841-9CD3-3AD1DA3E0B9C}" type="datetimeFigureOut">
              <a:rPr lang="en-AU"/>
              <a:pPr>
                <a:defRPr/>
              </a:pPr>
              <a:t>3/7/17</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pPr>
              <a:defRPr/>
            </a:pPr>
            <a:fld id="{229AB1C9-55D8-C74E-B2C6-503F9CDA6330}" type="slidenum">
              <a:rPr lang="en-AU"/>
              <a:pPr>
                <a:defRPr/>
              </a:pPr>
              <a:t>‹#›</a:t>
            </a:fld>
            <a:endParaRPr lang="en-AU"/>
          </a:p>
        </p:txBody>
      </p:sp>
    </p:spTree>
    <p:extLst>
      <p:ext uri="{BB962C8B-B14F-4D97-AF65-F5344CB8AC3E}">
        <p14:creationId xmlns:p14="http://schemas.microsoft.com/office/powerpoint/2010/main" val="329790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3"/>
            <a:ext cx="3259006" cy="1162050"/>
          </a:xfrm>
        </p:spPr>
        <p:txBody>
          <a:bodyPr anchor="b"/>
          <a:lstStyle>
            <a:lvl1pPr algn="l">
              <a:defRPr sz="500" b="1"/>
            </a:lvl1pPr>
          </a:lstStyle>
          <a:p>
            <a:r>
              <a:rPr lang="en-US" smtClean="0"/>
              <a:t>Click to edit Master title style</a:t>
            </a:r>
            <a:endParaRPr lang="en-AU"/>
          </a:p>
        </p:txBody>
      </p:sp>
      <p:sp>
        <p:nvSpPr>
          <p:cNvPr id="3" name="Content Placeholder 2"/>
          <p:cNvSpPr>
            <a:spLocks noGrp="1"/>
          </p:cNvSpPr>
          <p:nvPr>
            <p:ph idx="1"/>
          </p:nvPr>
        </p:nvSpPr>
        <p:spPr>
          <a:xfrm>
            <a:off x="3872971" y="273056"/>
            <a:ext cx="5537729" cy="5853113"/>
          </a:xfrm>
        </p:spPr>
        <p:txBody>
          <a:bodyPr/>
          <a:lstStyle>
            <a:lvl1pPr>
              <a:defRPr sz="700"/>
            </a:lvl1pPr>
            <a:lvl2pPr>
              <a:defRPr sz="600"/>
            </a:lvl2pPr>
            <a:lvl3pPr>
              <a:defRPr sz="6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95301" y="1435106"/>
            <a:ext cx="3259006" cy="4691063"/>
          </a:xfrm>
        </p:spPr>
        <p:txBody>
          <a:bodyPr/>
          <a:lstStyle>
            <a:lvl1pPr marL="0" indent="0">
              <a:buNone/>
              <a:defRPr sz="300"/>
            </a:lvl1pPr>
            <a:lvl2pPr marL="104836" indent="0">
              <a:buNone/>
              <a:defRPr sz="300"/>
            </a:lvl2pPr>
            <a:lvl3pPr marL="209672" indent="0">
              <a:buNone/>
              <a:defRPr sz="200"/>
            </a:lvl3pPr>
            <a:lvl4pPr marL="314508" indent="0">
              <a:buNone/>
              <a:defRPr sz="200"/>
            </a:lvl4pPr>
            <a:lvl5pPr marL="419344" indent="0">
              <a:buNone/>
              <a:defRPr sz="200"/>
            </a:lvl5pPr>
            <a:lvl6pPr marL="524180" indent="0">
              <a:buNone/>
              <a:defRPr sz="200"/>
            </a:lvl6pPr>
            <a:lvl7pPr marL="629016" indent="0">
              <a:buNone/>
              <a:defRPr sz="200"/>
            </a:lvl7pPr>
            <a:lvl8pPr marL="733852" indent="0">
              <a:buNone/>
              <a:defRPr sz="200"/>
            </a:lvl8pPr>
            <a:lvl9pPr marL="838688" indent="0">
              <a:buNone/>
              <a:defRPr sz="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F82B06-8566-944A-8926-EF3BDDE9822C}" type="datetimeFigureOut">
              <a:rPr lang="en-AU"/>
              <a:pPr>
                <a:defRPr/>
              </a:pPr>
              <a:t>3/7/17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FB736A51-7AF1-554A-87A3-F0E361D55E97}" type="slidenum">
              <a:rPr lang="en-AU"/>
              <a:pPr>
                <a:defRPr/>
              </a:pPr>
              <a:t>‹#›</a:t>
            </a:fld>
            <a:endParaRPr lang="en-AU"/>
          </a:p>
        </p:txBody>
      </p:sp>
    </p:spTree>
    <p:extLst>
      <p:ext uri="{BB962C8B-B14F-4D97-AF65-F5344CB8AC3E}">
        <p14:creationId xmlns:p14="http://schemas.microsoft.com/office/powerpoint/2010/main" val="11583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4"/>
            <a:ext cx="5943600" cy="566738"/>
          </a:xfrm>
        </p:spPr>
        <p:txBody>
          <a:bodyPr anchor="b"/>
          <a:lstStyle>
            <a:lvl1pPr algn="l">
              <a:defRPr sz="500" b="1"/>
            </a:lvl1pPr>
          </a:lstStyle>
          <a:p>
            <a:r>
              <a:rPr lang="en-US" smtClean="0"/>
              <a:t>Click to edit Master title style</a:t>
            </a:r>
            <a:endParaRPr lang="en-AU"/>
          </a:p>
        </p:txBody>
      </p:sp>
      <p:sp>
        <p:nvSpPr>
          <p:cNvPr id="3" name="Picture Placeholder 2"/>
          <p:cNvSpPr>
            <a:spLocks noGrp="1"/>
          </p:cNvSpPr>
          <p:nvPr>
            <p:ph type="pic" idx="1"/>
          </p:nvPr>
        </p:nvSpPr>
        <p:spPr>
          <a:xfrm>
            <a:off x="1941645" y="612772"/>
            <a:ext cx="5943600" cy="4114800"/>
          </a:xfrm>
        </p:spPr>
        <p:txBody>
          <a:bodyPr rtlCol="0">
            <a:normAutofit/>
          </a:bodyPr>
          <a:lstStyle>
            <a:lvl1pPr marL="0" indent="0">
              <a:buNone/>
              <a:defRPr sz="700"/>
            </a:lvl1pPr>
            <a:lvl2pPr marL="104836" indent="0">
              <a:buNone/>
              <a:defRPr sz="600"/>
            </a:lvl2pPr>
            <a:lvl3pPr marL="209672" indent="0">
              <a:buNone/>
              <a:defRPr sz="600"/>
            </a:lvl3pPr>
            <a:lvl4pPr marL="314508" indent="0">
              <a:buNone/>
              <a:defRPr sz="500"/>
            </a:lvl4pPr>
            <a:lvl5pPr marL="419344" indent="0">
              <a:buNone/>
              <a:defRPr sz="500"/>
            </a:lvl5pPr>
            <a:lvl6pPr marL="524180" indent="0">
              <a:buNone/>
              <a:defRPr sz="500"/>
            </a:lvl6pPr>
            <a:lvl7pPr marL="629016" indent="0">
              <a:buNone/>
              <a:defRPr sz="500"/>
            </a:lvl7pPr>
            <a:lvl8pPr marL="733852" indent="0">
              <a:buNone/>
              <a:defRPr sz="500"/>
            </a:lvl8pPr>
            <a:lvl9pPr marL="838688" indent="0">
              <a:buNone/>
              <a:defRPr sz="500"/>
            </a:lvl9pPr>
          </a:lstStyle>
          <a:p>
            <a:pPr lvl="0"/>
            <a:endParaRPr lang="en-AU" noProof="0"/>
          </a:p>
        </p:txBody>
      </p:sp>
      <p:sp>
        <p:nvSpPr>
          <p:cNvPr id="4" name="Text Placeholder 3"/>
          <p:cNvSpPr>
            <a:spLocks noGrp="1"/>
          </p:cNvSpPr>
          <p:nvPr>
            <p:ph type="body" sz="half" idx="2"/>
          </p:nvPr>
        </p:nvSpPr>
        <p:spPr>
          <a:xfrm>
            <a:off x="1941645" y="5367341"/>
            <a:ext cx="5943600" cy="804863"/>
          </a:xfrm>
        </p:spPr>
        <p:txBody>
          <a:bodyPr/>
          <a:lstStyle>
            <a:lvl1pPr marL="0" indent="0">
              <a:buNone/>
              <a:defRPr sz="300"/>
            </a:lvl1pPr>
            <a:lvl2pPr marL="104836" indent="0">
              <a:buNone/>
              <a:defRPr sz="300"/>
            </a:lvl2pPr>
            <a:lvl3pPr marL="209672" indent="0">
              <a:buNone/>
              <a:defRPr sz="200"/>
            </a:lvl3pPr>
            <a:lvl4pPr marL="314508" indent="0">
              <a:buNone/>
              <a:defRPr sz="200"/>
            </a:lvl4pPr>
            <a:lvl5pPr marL="419344" indent="0">
              <a:buNone/>
              <a:defRPr sz="200"/>
            </a:lvl5pPr>
            <a:lvl6pPr marL="524180" indent="0">
              <a:buNone/>
              <a:defRPr sz="200"/>
            </a:lvl6pPr>
            <a:lvl7pPr marL="629016" indent="0">
              <a:buNone/>
              <a:defRPr sz="200"/>
            </a:lvl7pPr>
            <a:lvl8pPr marL="733852" indent="0">
              <a:buNone/>
              <a:defRPr sz="200"/>
            </a:lvl8pPr>
            <a:lvl9pPr marL="838688" indent="0">
              <a:buNone/>
              <a:defRPr sz="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B9E5AB-6ED0-7645-A43A-DA9AC7F22039}" type="datetimeFigureOut">
              <a:rPr lang="en-AU"/>
              <a:pPr>
                <a:defRPr/>
              </a:pPr>
              <a:t>3/7/17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EE7105D1-4093-8946-A167-57F86797EA1B}" type="slidenum">
              <a:rPr lang="en-AU"/>
              <a:pPr>
                <a:defRPr/>
              </a:pPr>
              <a:t>‹#›</a:t>
            </a:fld>
            <a:endParaRPr lang="en-AU"/>
          </a:p>
        </p:txBody>
      </p:sp>
    </p:spTree>
    <p:extLst>
      <p:ext uri="{BB962C8B-B14F-4D97-AF65-F5344CB8AC3E}">
        <p14:creationId xmlns:p14="http://schemas.microsoft.com/office/powerpoint/2010/main" val="42067173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5"/>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0967" tIns="10484" rIns="20967" bIns="10484"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95300" y="1600200"/>
            <a:ext cx="8915400" cy="4525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0967" tIns="10484" rIns="20967" bIns="1048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95300" y="6356359"/>
            <a:ext cx="2311400" cy="365123"/>
          </a:xfrm>
          <a:prstGeom prst="rect">
            <a:avLst/>
          </a:prstGeom>
        </p:spPr>
        <p:txBody>
          <a:bodyPr vert="horz" wrap="square" lIns="20967" tIns="10484" rIns="20967" bIns="10484" numCol="1" anchor="ctr" anchorCtr="0" compatLnSpc="1">
            <a:prstTxWarp prst="textNoShape">
              <a:avLst/>
            </a:prstTxWarp>
          </a:bodyPr>
          <a:lstStyle>
            <a:lvl1pPr>
              <a:defRPr sz="300" smtClean="0">
                <a:solidFill>
                  <a:srgbClr val="898989"/>
                </a:solidFill>
                <a:latin typeface="Calibri" charset="0"/>
                <a:cs typeface="+mn-cs"/>
              </a:defRPr>
            </a:lvl1pPr>
          </a:lstStyle>
          <a:p>
            <a:pPr defTabSz="209672" fontAlgn="base">
              <a:spcBef>
                <a:spcPct val="0"/>
              </a:spcBef>
              <a:spcAft>
                <a:spcPct val="0"/>
              </a:spcAft>
              <a:defRPr/>
            </a:pPr>
            <a:fld id="{3AE2A829-4571-2C40-925F-593ABB27E8C2}" type="datetimeFigureOut">
              <a:rPr lang="en-AU" smtClean="0">
                <a:ea typeface="ＭＳ Ｐゴシック" charset="0"/>
              </a:rPr>
              <a:pPr defTabSz="209672" fontAlgn="base">
                <a:spcBef>
                  <a:spcPct val="0"/>
                </a:spcBef>
                <a:spcAft>
                  <a:spcPct val="0"/>
                </a:spcAft>
                <a:defRPr/>
              </a:pPr>
              <a:t>3/7/17</a:t>
            </a:fld>
            <a:endParaRPr lang="en-AU">
              <a:ea typeface="ＭＳ Ｐゴシック" charset="0"/>
            </a:endParaRPr>
          </a:p>
        </p:txBody>
      </p:sp>
      <p:sp>
        <p:nvSpPr>
          <p:cNvPr id="5" name="Footer Placeholder 4"/>
          <p:cNvSpPr>
            <a:spLocks noGrp="1"/>
          </p:cNvSpPr>
          <p:nvPr>
            <p:ph type="ftr" sz="quarter" idx="3"/>
          </p:nvPr>
        </p:nvSpPr>
        <p:spPr>
          <a:xfrm>
            <a:off x="3384551" y="6356359"/>
            <a:ext cx="3136900" cy="365123"/>
          </a:xfrm>
          <a:prstGeom prst="rect">
            <a:avLst/>
          </a:prstGeom>
        </p:spPr>
        <p:txBody>
          <a:bodyPr vert="horz" lIns="20967" tIns="10484" rIns="20967" bIns="10484" rtlCol="0" anchor="ctr"/>
          <a:lstStyle>
            <a:lvl1pPr algn="ctr" fontAlgn="auto">
              <a:spcBef>
                <a:spcPts val="0"/>
              </a:spcBef>
              <a:spcAft>
                <a:spcPts val="0"/>
              </a:spcAft>
              <a:defRPr sz="300">
                <a:solidFill>
                  <a:schemeClr val="tx1">
                    <a:tint val="75000"/>
                  </a:schemeClr>
                </a:solidFill>
                <a:latin typeface="+mn-lt"/>
                <a:ea typeface="+mn-ea"/>
                <a:cs typeface="+mn-cs"/>
              </a:defRPr>
            </a:lvl1pPr>
          </a:lstStyle>
          <a:p>
            <a:pPr defTabSz="209672">
              <a:defRPr/>
            </a:pPr>
            <a:endParaRPr lang="en-AU">
              <a:solidFill>
                <a:prstClr val="black">
                  <a:tint val="75000"/>
                </a:prstClr>
              </a:solidFill>
              <a:latin typeface="Calibri"/>
            </a:endParaRPr>
          </a:p>
        </p:txBody>
      </p:sp>
      <p:sp>
        <p:nvSpPr>
          <p:cNvPr id="6" name="Slide Number Placeholder 5"/>
          <p:cNvSpPr>
            <a:spLocks noGrp="1"/>
          </p:cNvSpPr>
          <p:nvPr>
            <p:ph type="sldNum" sz="quarter" idx="4"/>
          </p:nvPr>
        </p:nvSpPr>
        <p:spPr>
          <a:xfrm>
            <a:off x="7099300" y="6356359"/>
            <a:ext cx="2311400" cy="365123"/>
          </a:xfrm>
          <a:prstGeom prst="rect">
            <a:avLst/>
          </a:prstGeom>
        </p:spPr>
        <p:txBody>
          <a:bodyPr vert="horz" wrap="square" lIns="20967" tIns="10484" rIns="20967" bIns="10484" numCol="1" anchor="ctr" anchorCtr="0" compatLnSpc="1">
            <a:prstTxWarp prst="textNoShape">
              <a:avLst/>
            </a:prstTxWarp>
          </a:bodyPr>
          <a:lstStyle>
            <a:lvl1pPr algn="r">
              <a:defRPr sz="300" smtClean="0">
                <a:solidFill>
                  <a:srgbClr val="898989"/>
                </a:solidFill>
                <a:latin typeface="Calibri" charset="0"/>
                <a:cs typeface="+mn-cs"/>
              </a:defRPr>
            </a:lvl1pPr>
          </a:lstStyle>
          <a:p>
            <a:pPr defTabSz="209672" fontAlgn="base">
              <a:spcBef>
                <a:spcPct val="0"/>
              </a:spcBef>
              <a:spcAft>
                <a:spcPct val="0"/>
              </a:spcAft>
              <a:defRPr/>
            </a:pPr>
            <a:fld id="{12429223-3189-A747-8A27-D135581604FD}" type="slidenum">
              <a:rPr lang="en-AU" smtClean="0">
                <a:ea typeface="ＭＳ Ｐゴシック" charset="0"/>
              </a:rPr>
              <a:pPr defTabSz="209672" fontAlgn="base">
                <a:spcBef>
                  <a:spcPct val="0"/>
                </a:spcBef>
                <a:spcAft>
                  <a:spcPct val="0"/>
                </a:spcAft>
                <a:defRPr/>
              </a:pPr>
              <a:t>‹#›</a:t>
            </a:fld>
            <a:endParaRPr lang="en-AU">
              <a:ea typeface="ＭＳ Ｐゴシック" charset="0"/>
            </a:endParaRPr>
          </a:p>
        </p:txBody>
      </p:sp>
    </p:spTree>
    <p:extLst>
      <p:ext uri="{BB962C8B-B14F-4D97-AF65-F5344CB8AC3E}">
        <p14:creationId xmlns:p14="http://schemas.microsoft.com/office/powerpoint/2010/main" val="2823500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1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1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1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1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1000">
          <a:solidFill>
            <a:schemeClr val="tx1"/>
          </a:solidFill>
          <a:latin typeface="Calibri" charset="0"/>
          <a:ea typeface="ＭＳ Ｐゴシック" charset="0"/>
          <a:cs typeface="ＭＳ Ｐゴシック" charset="0"/>
        </a:defRPr>
      </a:lvl5pPr>
      <a:lvl6pPr marL="104836" algn="ctr" rtl="0" fontAlgn="base">
        <a:spcBef>
          <a:spcPct val="0"/>
        </a:spcBef>
        <a:spcAft>
          <a:spcPct val="0"/>
        </a:spcAft>
        <a:defRPr sz="1000">
          <a:solidFill>
            <a:schemeClr val="tx1"/>
          </a:solidFill>
          <a:latin typeface="Calibri" charset="0"/>
          <a:ea typeface="ＭＳ Ｐゴシック" charset="0"/>
        </a:defRPr>
      </a:lvl6pPr>
      <a:lvl7pPr marL="209672" algn="ctr" rtl="0" fontAlgn="base">
        <a:spcBef>
          <a:spcPct val="0"/>
        </a:spcBef>
        <a:spcAft>
          <a:spcPct val="0"/>
        </a:spcAft>
        <a:defRPr sz="1000">
          <a:solidFill>
            <a:schemeClr val="tx1"/>
          </a:solidFill>
          <a:latin typeface="Calibri" charset="0"/>
          <a:ea typeface="ＭＳ Ｐゴシック" charset="0"/>
        </a:defRPr>
      </a:lvl7pPr>
      <a:lvl8pPr marL="314508" algn="ctr" rtl="0" fontAlgn="base">
        <a:spcBef>
          <a:spcPct val="0"/>
        </a:spcBef>
        <a:spcAft>
          <a:spcPct val="0"/>
        </a:spcAft>
        <a:defRPr sz="1000">
          <a:solidFill>
            <a:schemeClr val="tx1"/>
          </a:solidFill>
          <a:latin typeface="Calibri" charset="0"/>
          <a:ea typeface="ＭＳ Ｐゴシック" charset="0"/>
        </a:defRPr>
      </a:lvl8pPr>
      <a:lvl9pPr marL="419344" algn="ctr" rtl="0" fontAlgn="base">
        <a:spcBef>
          <a:spcPct val="0"/>
        </a:spcBef>
        <a:spcAft>
          <a:spcPct val="0"/>
        </a:spcAft>
        <a:defRPr sz="1000">
          <a:solidFill>
            <a:schemeClr val="tx1"/>
          </a:solidFill>
          <a:latin typeface="Calibri" charset="0"/>
          <a:ea typeface="ＭＳ Ｐゴシック" charset="0"/>
        </a:defRPr>
      </a:lvl9pPr>
    </p:titleStyle>
    <p:bodyStyle>
      <a:lvl1pPr marL="78627" indent="-78627" algn="l" rtl="0" eaLnBrk="0" fontAlgn="base" hangingPunct="0">
        <a:spcBef>
          <a:spcPct val="20000"/>
        </a:spcBef>
        <a:spcAft>
          <a:spcPct val="0"/>
        </a:spcAft>
        <a:buFont typeface="Arial" charset="0"/>
        <a:buChar char="•"/>
        <a:defRPr sz="700" kern="1200">
          <a:solidFill>
            <a:schemeClr val="tx1"/>
          </a:solidFill>
          <a:latin typeface="+mn-lt"/>
          <a:ea typeface="ＭＳ Ｐゴシック" charset="0"/>
          <a:cs typeface="ＭＳ Ｐゴシック" charset="0"/>
        </a:defRPr>
      </a:lvl1pPr>
      <a:lvl2pPr marL="170358" indent="-65522" algn="l" rtl="0" eaLnBrk="0" fontAlgn="base" hangingPunct="0">
        <a:spcBef>
          <a:spcPct val="20000"/>
        </a:spcBef>
        <a:spcAft>
          <a:spcPct val="0"/>
        </a:spcAft>
        <a:buFont typeface="Arial" charset="0"/>
        <a:buChar char="–"/>
        <a:defRPr sz="600" kern="1200">
          <a:solidFill>
            <a:schemeClr val="tx1"/>
          </a:solidFill>
          <a:latin typeface="+mn-lt"/>
          <a:ea typeface="ＭＳ Ｐゴシック" charset="0"/>
          <a:cs typeface="+mn-cs"/>
        </a:defRPr>
      </a:lvl2pPr>
      <a:lvl3pPr marL="262090" indent="-52418" algn="l" rtl="0" eaLnBrk="0" fontAlgn="base" hangingPunct="0">
        <a:spcBef>
          <a:spcPct val="20000"/>
        </a:spcBef>
        <a:spcAft>
          <a:spcPct val="0"/>
        </a:spcAft>
        <a:buFont typeface="Arial" charset="0"/>
        <a:buChar char="•"/>
        <a:defRPr sz="600" kern="1200">
          <a:solidFill>
            <a:schemeClr val="tx1"/>
          </a:solidFill>
          <a:latin typeface="+mn-lt"/>
          <a:ea typeface="ＭＳ Ｐゴシック" charset="0"/>
          <a:cs typeface="+mn-cs"/>
        </a:defRPr>
      </a:lvl3pPr>
      <a:lvl4pPr marL="366926" indent="-52418" algn="l" rtl="0" eaLnBrk="0" fontAlgn="base" hangingPunct="0">
        <a:spcBef>
          <a:spcPct val="20000"/>
        </a:spcBef>
        <a:spcAft>
          <a:spcPct val="0"/>
        </a:spcAft>
        <a:buFont typeface="Arial" charset="0"/>
        <a:buChar char="–"/>
        <a:defRPr sz="500" kern="1200">
          <a:solidFill>
            <a:schemeClr val="tx1"/>
          </a:solidFill>
          <a:latin typeface="+mn-lt"/>
          <a:ea typeface="ＭＳ Ｐゴシック" charset="0"/>
          <a:cs typeface="+mn-cs"/>
        </a:defRPr>
      </a:lvl4pPr>
      <a:lvl5pPr marL="471762" indent="-52418" algn="l" rtl="0" eaLnBrk="0" fontAlgn="base" hangingPunct="0">
        <a:spcBef>
          <a:spcPct val="20000"/>
        </a:spcBef>
        <a:spcAft>
          <a:spcPct val="0"/>
        </a:spcAft>
        <a:buFont typeface="Arial" charset="0"/>
        <a:buChar char="»"/>
        <a:defRPr sz="500" kern="1200">
          <a:solidFill>
            <a:schemeClr val="tx1"/>
          </a:solidFill>
          <a:latin typeface="+mn-lt"/>
          <a:ea typeface="ＭＳ Ｐゴシック" charset="0"/>
          <a:cs typeface="+mn-cs"/>
        </a:defRPr>
      </a:lvl5pPr>
      <a:lvl6pPr marL="576598" indent="-52418" algn="l" defTabSz="209672" rtl="0" eaLnBrk="1" latinLnBrk="0" hangingPunct="1">
        <a:spcBef>
          <a:spcPct val="20000"/>
        </a:spcBef>
        <a:buFont typeface="Arial" pitchFamily="34" charset="0"/>
        <a:buChar char="•"/>
        <a:defRPr sz="500" kern="1200">
          <a:solidFill>
            <a:schemeClr val="tx1"/>
          </a:solidFill>
          <a:latin typeface="+mn-lt"/>
          <a:ea typeface="+mn-ea"/>
          <a:cs typeface="+mn-cs"/>
        </a:defRPr>
      </a:lvl6pPr>
      <a:lvl7pPr marL="681434" indent="-52418" algn="l" defTabSz="209672" rtl="0" eaLnBrk="1" latinLnBrk="0" hangingPunct="1">
        <a:spcBef>
          <a:spcPct val="20000"/>
        </a:spcBef>
        <a:buFont typeface="Arial" pitchFamily="34" charset="0"/>
        <a:buChar char="•"/>
        <a:defRPr sz="500" kern="1200">
          <a:solidFill>
            <a:schemeClr val="tx1"/>
          </a:solidFill>
          <a:latin typeface="+mn-lt"/>
          <a:ea typeface="+mn-ea"/>
          <a:cs typeface="+mn-cs"/>
        </a:defRPr>
      </a:lvl7pPr>
      <a:lvl8pPr marL="786270" indent="-52418" algn="l" defTabSz="209672" rtl="0" eaLnBrk="1" latinLnBrk="0" hangingPunct="1">
        <a:spcBef>
          <a:spcPct val="20000"/>
        </a:spcBef>
        <a:buFont typeface="Arial" pitchFamily="34" charset="0"/>
        <a:buChar char="•"/>
        <a:defRPr sz="500" kern="1200">
          <a:solidFill>
            <a:schemeClr val="tx1"/>
          </a:solidFill>
          <a:latin typeface="+mn-lt"/>
          <a:ea typeface="+mn-ea"/>
          <a:cs typeface="+mn-cs"/>
        </a:defRPr>
      </a:lvl8pPr>
      <a:lvl9pPr marL="891106" indent="-52418" algn="l" defTabSz="209672" rtl="0" eaLnBrk="1" latinLnBrk="0" hangingPunct="1">
        <a:spcBef>
          <a:spcPct val="20000"/>
        </a:spcBef>
        <a:buFont typeface="Arial" pitchFamily="34" charset="0"/>
        <a:buChar char="•"/>
        <a:defRPr sz="500" kern="1200">
          <a:solidFill>
            <a:schemeClr val="tx1"/>
          </a:solidFill>
          <a:latin typeface="+mn-lt"/>
          <a:ea typeface="+mn-ea"/>
          <a:cs typeface="+mn-cs"/>
        </a:defRPr>
      </a:lvl9pPr>
    </p:bodyStyle>
    <p:otherStyle>
      <a:defPPr>
        <a:defRPr lang="en-US"/>
      </a:defPPr>
      <a:lvl1pPr marL="0" algn="l" defTabSz="209672" rtl="0" eaLnBrk="1" latinLnBrk="0" hangingPunct="1">
        <a:defRPr sz="400" kern="1200">
          <a:solidFill>
            <a:schemeClr val="tx1"/>
          </a:solidFill>
          <a:latin typeface="+mn-lt"/>
          <a:ea typeface="+mn-ea"/>
          <a:cs typeface="+mn-cs"/>
        </a:defRPr>
      </a:lvl1pPr>
      <a:lvl2pPr marL="104836" algn="l" defTabSz="209672" rtl="0" eaLnBrk="1" latinLnBrk="0" hangingPunct="1">
        <a:defRPr sz="400" kern="1200">
          <a:solidFill>
            <a:schemeClr val="tx1"/>
          </a:solidFill>
          <a:latin typeface="+mn-lt"/>
          <a:ea typeface="+mn-ea"/>
          <a:cs typeface="+mn-cs"/>
        </a:defRPr>
      </a:lvl2pPr>
      <a:lvl3pPr marL="209672" algn="l" defTabSz="209672" rtl="0" eaLnBrk="1" latinLnBrk="0" hangingPunct="1">
        <a:defRPr sz="400" kern="1200">
          <a:solidFill>
            <a:schemeClr val="tx1"/>
          </a:solidFill>
          <a:latin typeface="+mn-lt"/>
          <a:ea typeface="+mn-ea"/>
          <a:cs typeface="+mn-cs"/>
        </a:defRPr>
      </a:lvl3pPr>
      <a:lvl4pPr marL="314508" algn="l" defTabSz="209672" rtl="0" eaLnBrk="1" latinLnBrk="0" hangingPunct="1">
        <a:defRPr sz="400" kern="1200">
          <a:solidFill>
            <a:schemeClr val="tx1"/>
          </a:solidFill>
          <a:latin typeface="+mn-lt"/>
          <a:ea typeface="+mn-ea"/>
          <a:cs typeface="+mn-cs"/>
        </a:defRPr>
      </a:lvl4pPr>
      <a:lvl5pPr marL="419344" algn="l" defTabSz="209672" rtl="0" eaLnBrk="1" latinLnBrk="0" hangingPunct="1">
        <a:defRPr sz="400" kern="1200">
          <a:solidFill>
            <a:schemeClr val="tx1"/>
          </a:solidFill>
          <a:latin typeface="+mn-lt"/>
          <a:ea typeface="+mn-ea"/>
          <a:cs typeface="+mn-cs"/>
        </a:defRPr>
      </a:lvl5pPr>
      <a:lvl6pPr marL="524180" algn="l" defTabSz="209672" rtl="0" eaLnBrk="1" latinLnBrk="0" hangingPunct="1">
        <a:defRPr sz="400" kern="1200">
          <a:solidFill>
            <a:schemeClr val="tx1"/>
          </a:solidFill>
          <a:latin typeface="+mn-lt"/>
          <a:ea typeface="+mn-ea"/>
          <a:cs typeface="+mn-cs"/>
        </a:defRPr>
      </a:lvl6pPr>
      <a:lvl7pPr marL="629016" algn="l" defTabSz="209672" rtl="0" eaLnBrk="1" latinLnBrk="0" hangingPunct="1">
        <a:defRPr sz="400" kern="1200">
          <a:solidFill>
            <a:schemeClr val="tx1"/>
          </a:solidFill>
          <a:latin typeface="+mn-lt"/>
          <a:ea typeface="+mn-ea"/>
          <a:cs typeface="+mn-cs"/>
        </a:defRPr>
      </a:lvl7pPr>
      <a:lvl8pPr marL="733852" algn="l" defTabSz="209672" rtl="0" eaLnBrk="1" latinLnBrk="0" hangingPunct="1">
        <a:defRPr sz="400" kern="1200">
          <a:solidFill>
            <a:schemeClr val="tx1"/>
          </a:solidFill>
          <a:latin typeface="+mn-lt"/>
          <a:ea typeface="+mn-ea"/>
          <a:cs typeface="+mn-cs"/>
        </a:defRPr>
      </a:lvl8pPr>
      <a:lvl9pPr marL="838688" algn="l" defTabSz="209672" rtl="0" eaLnBrk="1" latinLnBrk="0" hangingPunct="1">
        <a:defRPr sz="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ular Callout 34"/>
          <p:cNvSpPr/>
          <p:nvPr/>
        </p:nvSpPr>
        <p:spPr>
          <a:xfrm>
            <a:off x="200972" y="913149"/>
            <a:ext cx="1052512"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a:defRPr/>
            </a:pPr>
            <a:r>
              <a:rPr lang="en-AU" sz="900" dirty="0">
                <a:solidFill>
                  <a:prstClr val="black"/>
                </a:solidFill>
                <a:latin typeface="Arial"/>
                <a:cs typeface="Arial"/>
              </a:rPr>
              <a:t>What will you invest?</a:t>
            </a:r>
          </a:p>
        </p:txBody>
      </p:sp>
      <p:sp>
        <p:nvSpPr>
          <p:cNvPr id="13" name="TextBox 12"/>
          <p:cNvSpPr txBox="1"/>
          <p:nvPr/>
        </p:nvSpPr>
        <p:spPr>
          <a:xfrm>
            <a:off x="204412" y="1450194"/>
            <a:ext cx="1052512" cy="718097"/>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INPUTS</a:t>
            </a:r>
          </a:p>
          <a:p>
            <a:pPr algn="ctr" defTabSz="209672" fontAlgn="base">
              <a:spcBef>
                <a:spcPct val="0"/>
              </a:spcBef>
              <a:spcAft>
                <a:spcPct val="0"/>
              </a:spcAft>
              <a:defRPr/>
            </a:pPr>
            <a:r>
              <a:rPr lang="en-AU" sz="900" kern="0" dirty="0">
                <a:latin typeface="Arial"/>
                <a:ea typeface="ＭＳ Ｐゴシック" charset="0"/>
                <a:cs typeface="Arial"/>
              </a:rPr>
              <a:t>Staff, Money, Previous research</a:t>
            </a:r>
          </a:p>
          <a:p>
            <a:pPr algn="ctr" defTabSz="209672" fontAlgn="base">
              <a:spcBef>
                <a:spcPct val="0"/>
              </a:spcBef>
              <a:spcAft>
                <a:spcPct val="0"/>
              </a:spcAft>
              <a:defRPr/>
            </a:pPr>
            <a:endParaRPr lang="en-AU" sz="900" kern="0" dirty="0">
              <a:latin typeface="Arial"/>
              <a:ea typeface="ＭＳ Ｐゴシック" charset="0"/>
              <a:cs typeface="Arial"/>
            </a:endParaRPr>
          </a:p>
          <a:p>
            <a:pPr algn="ctr" defTabSz="209672" fontAlgn="base">
              <a:spcBef>
                <a:spcPct val="0"/>
              </a:spcBef>
              <a:spcAft>
                <a:spcPct val="0"/>
              </a:spcAft>
              <a:defRPr/>
            </a:pPr>
            <a:r>
              <a:rPr lang="en-AU" sz="900" kern="0" dirty="0">
                <a:latin typeface="Arial"/>
                <a:ea typeface="ＭＳ Ｐゴシック" charset="0"/>
                <a:cs typeface="Arial"/>
              </a:rPr>
              <a:t> </a:t>
            </a:r>
          </a:p>
        </p:txBody>
      </p:sp>
      <p:sp>
        <p:nvSpPr>
          <p:cNvPr id="14" name="TextBox 13"/>
          <p:cNvSpPr txBox="1"/>
          <p:nvPr/>
        </p:nvSpPr>
        <p:spPr>
          <a:xfrm>
            <a:off x="2926104" y="1450194"/>
            <a:ext cx="1458383" cy="718097"/>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OUTPUTS</a:t>
            </a:r>
          </a:p>
          <a:p>
            <a:pPr algn="ctr" defTabSz="209672" fontAlgn="base">
              <a:spcBef>
                <a:spcPct val="0"/>
              </a:spcBef>
              <a:spcAft>
                <a:spcPct val="0"/>
              </a:spcAft>
              <a:defRPr/>
            </a:pPr>
            <a:r>
              <a:rPr lang="en-AU" sz="900" kern="0" dirty="0">
                <a:latin typeface="Arial"/>
                <a:ea typeface="ＭＳ Ｐゴシック" charset="0"/>
                <a:cs typeface="Arial"/>
              </a:rPr>
              <a:t>Units of service delivered to stakeholders / to meet project objectives</a:t>
            </a:r>
          </a:p>
          <a:p>
            <a:pPr algn="ctr" defTabSz="209672" fontAlgn="base">
              <a:spcBef>
                <a:spcPct val="0"/>
              </a:spcBef>
              <a:spcAft>
                <a:spcPct val="0"/>
              </a:spcAft>
              <a:defRPr/>
            </a:pPr>
            <a:endParaRPr lang="en-AU" sz="900" kern="0" dirty="0">
              <a:latin typeface="Arial"/>
              <a:ea typeface="ＭＳ Ｐゴシック" charset="0"/>
              <a:cs typeface="Arial"/>
            </a:endParaRPr>
          </a:p>
        </p:txBody>
      </p:sp>
      <p:sp>
        <p:nvSpPr>
          <p:cNvPr id="15" name="TextBox 14"/>
          <p:cNvSpPr txBox="1"/>
          <p:nvPr/>
        </p:nvSpPr>
        <p:spPr>
          <a:xfrm>
            <a:off x="4473916" y="1450194"/>
            <a:ext cx="1728391" cy="718097"/>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SHORT-TERM OUTCOMES</a:t>
            </a:r>
          </a:p>
          <a:p>
            <a:pPr algn="ctr" defTabSz="209672" fontAlgn="base">
              <a:spcBef>
                <a:spcPct val="0"/>
              </a:spcBef>
              <a:spcAft>
                <a:spcPct val="0"/>
              </a:spcAft>
              <a:defRPr/>
            </a:pPr>
            <a:r>
              <a:rPr lang="en-AU" sz="900" kern="0" dirty="0">
                <a:latin typeface="Arial"/>
                <a:ea typeface="ＭＳ Ｐゴシック" charset="0"/>
                <a:cs typeface="Arial"/>
              </a:rPr>
              <a:t>(In 0-2 years)</a:t>
            </a:r>
          </a:p>
          <a:p>
            <a:pPr algn="ctr" defTabSz="209672" fontAlgn="base">
              <a:spcBef>
                <a:spcPct val="0"/>
              </a:spcBef>
              <a:spcAft>
                <a:spcPct val="0"/>
              </a:spcAft>
              <a:defRPr/>
            </a:pPr>
            <a:r>
              <a:rPr lang="en-AU" sz="900" kern="0" dirty="0">
                <a:latin typeface="Arial"/>
                <a:ea typeface="ＭＳ Ｐゴシック" charset="0"/>
                <a:cs typeface="Arial"/>
              </a:rPr>
              <a:t>Changes in knowledge, awareness, convenience, motivation </a:t>
            </a:r>
            <a:r>
              <a:rPr lang="en-AU" sz="900" kern="0" dirty="0" err="1">
                <a:latin typeface="Arial"/>
                <a:ea typeface="ＭＳ Ｐゴシック" charset="0"/>
                <a:cs typeface="Arial"/>
              </a:rPr>
              <a:t>etc</a:t>
            </a:r>
            <a:endParaRPr lang="en-AU" sz="900" kern="0" dirty="0">
              <a:latin typeface="Arial"/>
              <a:ea typeface="ＭＳ Ｐゴシック" charset="0"/>
              <a:cs typeface="Arial"/>
            </a:endParaRPr>
          </a:p>
        </p:txBody>
      </p:sp>
      <p:sp>
        <p:nvSpPr>
          <p:cNvPr id="16" name="TextBox 15"/>
          <p:cNvSpPr txBox="1"/>
          <p:nvPr/>
        </p:nvSpPr>
        <p:spPr>
          <a:xfrm>
            <a:off x="6295666" y="1450194"/>
            <a:ext cx="1878013" cy="718097"/>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INTERMEDIATE  OUTCOMES</a:t>
            </a:r>
          </a:p>
          <a:p>
            <a:pPr algn="ctr" defTabSz="209672" fontAlgn="base">
              <a:spcBef>
                <a:spcPct val="0"/>
              </a:spcBef>
              <a:spcAft>
                <a:spcPct val="0"/>
              </a:spcAft>
              <a:defRPr/>
            </a:pPr>
            <a:r>
              <a:rPr lang="en-AU" sz="900" kern="0" dirty="0">
                <a:latin typeface="Arial"/>
                <a:ea typeface="ＭＳ Ｐゴシック" charset="0"/>
                <a:cs typeface="Arial"/>
              </a:rPr>
              <a:t>(In 2-5 years)</a:t>
            </a:r>
          </a:p>
          <a:p>
            <a:pPr algn="ctr" defTabSz="209672" fontAlgn="base">
              <a:spcBef>
                <a:spcPct val="0"/>
              </a:spcBef>
              <a:spcAft>
                <a:spcPct val="0"/>
              </a:spcAft>
              <a:defRPr/>
            </a:pPr>
            <a:r>
              <a:rPr lang="en-AU" sz="900" kern="0" dirty="0">
                <a:latin typeface="Arial"/>
                <a:ea typeface="ＭＳ Ｐゴシック" charset="0"/>
                <a:cs typeface="Arial"/>
              </a:rPr>
              <a:t>Changes in behaviour, actions, practices, decisions or policies</a:t>
            </a:r>
          </a:p>
          <a:p>
            <a:pPr algn="ctr" defTabSz="209672" fontAlgn="base">
              <a:spcBef>
                <a:spcPct val="0"/>
              </a:spcBef>
              <a:spcAft>
                <a:spcPct val="0"/>
              </a:spcAft>
              <a:defRPr/>
            </a:pPr>
            <a:endParaRPr lang="en-AU" sz="900" kern="0" dirty="0">
              <a:latin typeface="Arial"/>
              <a:ea typeface="ＭＳ Ｐゴシック" charset="0"/>
              <a:cs typeface="Arial"/>
            </a:endParaRPr>
          </a:p>
        </p:txBody>
      </p:sp>
      <p:sp>
        <p:nvSpPr>
          <p:cNvPr id="17" name="TextBox 16"/>
          <p:cNvSpPr txBox="1"/>
          <p:nvPr/>
        </p:nvSpPr>
        <p:spPr>
          <a:xfrm>
            <a:off x="8259422" y="1450197"/>
            <a:ext cx="1480741" cy="575171"/>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LONG-TERM  OUTCOMES</a:t>
            </a:r>
          </a:p>
          <a:p>
            <a:pPr algn="ctr" defTabSz="209672" fontAlgn="base">
              <a:spcBef>
                <a:spcPct val="0"/>
              </a:spcBef>
              <a:spcAft>
                <a:spcPct val="0"/>
              </a:spcAft>
              <a:defRPr/>
            </a:pPr>
            <a:r>
              <a:rPr lang="en-AU" sz="900" kern="0" dirty="0">
                <a:latin typeface="Arial"/>
                <a:ea typeface="ＭＳ Ｐゴシック" charset="0"/>
                <a:cs typeface="Arial"/>
              </a:rPr>
              <a:t>(In 5+ years)</a:t>
            </a:r>
          </a:p>
          <a:p>
            <a:pPr algn="ctr" defTabSz="209672" fontAlgn="base">
              <a:spcBef>
                <a:spcPct val="0"/>
              </a:spcBef>
              <a:spcAft>
                <a:spcPct val="0"/>
              </a:spcAft>
              <a:defRPr/>
            </a:pPr>
            <a:r>
              <a:rPr lang="en-AU" sz="900" kern="0" dirty="0">
                <a:latin typeface="Arial"/>
                <a:ea typeface="ＭＳ Ｐゴシック" charset="0"/>
                <a:cs typeface="Arial"/>
              </a:rPr>
              <a:t>Environmental, Social, Economic  changes</a:t>
            </a:r>
          </a:p>
        </p:txBody>
      </p:sp>
      <p:sp>
        <p:nvSpPr>
          <p:cNvPr id="18" name="TextBox 17"/>
          <p:cNvSpPr txBox="1"/>
          <p:nvPr/>
        </p:nvSpPr>
        <p:spPr>
          <a:xfrm>
            <a:off x="1364533" y="1450194"/>
            <a:ext cx="1460104" cy="718097"/>
          </a:xfrm>
          <a:prstGeom prst="rect">
            <a:avLst/>
          </a:prstGeom>
          <a:noFill/>
          <a:ln>
            <a:solidFill>
              <a:schemeClr val="tx1"/>
            </a:solidFill>
          </a:ln>
        </p:spPr>
        <p:txBody>
          <a:bodyPr lIns="20967" tIns="10484" rIns="20967" bIns="10484">
            <a:spAutoFit/>
          </a:bodyPr>
          <a:lstStyle/>
          <a:p>
            <a:pPr algn="ctr" defTabSz="209672" fontAlgn="base">
              <a:spcBef>
                <a:spcPct val="0"/>
              </a:spcBef>
              <a:spcAft>
                <a:spcPct val="0"/>
              </a:spcAft>
              <a:defRPr/>
            </a:pPr>
            <a:r>
              <a:rPr lang="en-AU" sz="900" kern="0" dirty="0">
                <a:latin typeface="Arial"/>
                <a:ea typeface="ＭＳ Ｐゴシック" charset="0"/>
                <a:cs typeface="Arial"/>
              </a:rPr>
              <a:t>ACTIVITIES</a:t>
            </a:r>
          </a:p>
          <a:p>
            <a:pPr algn="ctr" defTabSz="209672" fontAlgn="base">
              <a:spcBef>
                <a:spcPct val="0"/>
              </a:spcBef>
              <a:spcAft>
                <a:spcPct val="0"/>
              </a:spcAft>
              <a:defRPr/>
            </a:pPr>
            <a:r>
              <a:rPr lang="en-AU" sz="900" kern="0" dirty="0">
                <a:latin typeface="Arial"/>
                <a:ea typeface="ＭＳ Ｐゴシック" charset="0"/>
                <a:cs typeface="Arial"/>
              </a:rPr>
              <a:t>Events or processes to meet needs /</a:t>
            </a:r>
          </a:p>
          <a:p>
            <a:pPr algn="ctr" defTabSz="209672" fontAlgn="base">
              <a:spcBef>
                <a:spcPct val="0"/>
              </a:spcBef>
              <a:spcAft>
                <a:spcPct val="0"/>
              </a:spcAft>
              <a:defRPr/>
            </a:pPr>
            <a:r>
              <a:rPr lang="en-AU" sz="900" kern="0" dirty="0">
                <a:latin typeface="Arial"/>
                <a:ea typeface="ＭＳ Ｐゴシック" charset="0"/>
                <a:cs typeface="Arial"/>
              </a:rPr>
              <a:t>Objectives</a:t>
            </a:r>
          </a:p>
          <a:p>
            <a:pPr algn="ctr" defTabSz="209672" fontAlgn="base">
              <a:spcBef>
                <a:spcPct val="0"/>
              </a:spcBef>
              <a:spcAft>
                <a:spcPct val="0"/>
              </a:spcAft>
              <a:defRPr/>
            </a:pPr>
            <a:endParaRPr lang="en-AU" sz="900" kern="0" dirty="0">
              <a:latin typeface="Arial"/>
              <a:ea typeface="ＭＳ Ｐゴシック" charset="0"/>
              <a:cs typeface="Arial"/>
            </a:endParaRPr>
          </a:p>
        </p:txBody>
      </p:sp>
      <p:sp>
        <p:nvSpPr>
          <p:cNvPr id="26" name="Title 1"/>
          <p:cNvSpPr>
            <a:spLocks noGrp="1"/>
          </p:cNvSpPr>
          <p:nvPr>
            <p:ph type="title"/>
          </p:nvPr>
        </p:nvSpPr>
        <p:spPr>
          <a:xfrm>
            <a:off x="178860" y="274635"/>
            <a:ext cx="4765357" cy="388336"/>
          </a:xfrm>
          <a:ln>
            <a:solidFill>
              <a:srgbClr val="000000"/>
            </a:solidFill>
          </a:ln>
        </p:spPr>
        <p:txBody>
          <a:bodyPr>
            <a:normAutofit/>
          </a:bodyPr>
          <a:lstStyle/>
          <a:p>
            <a:pPr algn="l" eaLnBrk="1" hangingPunct="1">
              <a:defRPr/>
            </a:pPr>
            <a:r>
              <a:rPr lang="en-AU" sz="900" b="1" dirty="0">
                <a:solidFill>
                  <a:srgbClr val="000000"/>
                </a:solidFill>
                <a:latin typeface="Calibri" charset="0"/>
                <a:cs typeface="+mj-cs"/>
              </a:rPr>
              <a:t>Provider name</a:t>
            </a:r>
            <a:r>
              <a:rPr lang="en-AU" sz="900" b="1" smtClean="0">
                <a:solidFill>
                  <a:srgbClr val="000000"/>
                </a:solidFill>
                <a:latin typeface="Calibri" charset="0"/>
                <a:cs typeface="+mj-cs"/>
              </a:rPr>
              <a:t>: </a:t>
            </a:r>
            <a:r>
              <a:rPr lang="en-AU" sz="1800" b="1" smtClean="0">
                <a:solidFill>
                  <a:srgbClr val="000000"/>
                </a:solidFill>
                <a:latin typeface="Calibri" charset="0"/>
                <a:cs typeface="+mj-cs"/>
              </a:rPr>
              <a:t>AFLSSQ </a:t>
            </a:r>
            <a:r>
              <a:rPr lang="en-AU" sz="1200" b="1" dirty="0" smtClean="0">
                <a:solidFill>
                  <a:srgbClr val="000000"/>
                </a:solidFill>
                <a:latin typeface="Calibri" charset="0"/>
                <a:cs typeface="+mj-cs"/>
              </a:rPr>
              <a:t>(Workshop 14 July 2017)</a:t>
            </a:r>
            <a:endParaRPr lang="en-AU" sz="1200" b="1" dirty="0">
              <a:solidFill>
                <a:srgbClr val="000000"/>
              </a:solidFill>
              <a:latin typeface="Calibri" charset="0"/>
              <a:cs typeface="+mj-cs"/>
            </a:endParaRPr>
          </a:p>
        </p:txBody>
      </p:sp>
      <p:sp>
        <p:nvSpPr>
          <p:cNvPr id="28" name="Rounded Rectangular Callout 27"/>
          <p:cNvSpPr/>
          <p:nvPr/>
        </p:nvSpPr>
        <p:spPr>
          <a:xfrm>
            <a:off x="1364533" y="913149"/>
            <a:ext cx="1460104"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a:defRPr/>
            </a:pPr>
            <a:r>
              <a:rPr lang="en-AU" sz="900" dirty="0">
                <a:solidFill>
                  <a:prstClr val="black"/>
                </a:solidFill>
                <a:latin typeface="Arial"/>
                <a:cs typeface="Arial"/>
              </a:rPr>
              <a:t>What will you do in your project?</a:t>
            </a:r>
          </a:p>
        </p:txBody>
      </p:sp>
      <p:sp>
        <p:nvSpPr>
          <p:cNvPr id="29" name="Rounded Rectangular Callout 28"/>
          <p:cNvSpPr/>
          <p:nvPr/>
        </p:nvSpPr>
        <p:spPr>
          <a:xfrm>
            <a:off x="2926104" y="913149"/>
            <a:ext cx="1458383"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a:defRPr/>
            </a:pPr>
            <a:r>
              <a:rPr lang="en-AU" sz="900" dirty="0">
                <a:solidFill>
                  <a:prstClr val="black"/>
                </a:solidFill>
                <a:latin typeface="Arial"/>
                <a:cs typeface="Arial"/>
              </a:rPr>
              <a:t>What will you deliver?</a:t>
            </a:r>
          </a:p>
        </p:txBody>
      </p:sp>
      <p:sp>
        <p:nvSpPr>
          <p:cNvPr id="30" name="Rounded Rectangular Callout 29"/>
          <p:cNvSpPr/>
          <p:nvPr/>
        </p:nvSpPr>
        <p:spPr>
          <a:xfrm>
            <a:off x="4473916" y="913149"/>
            <a:ext cx="1728391"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a:defRPr/>
            </a:pPr>
            <a:r>
              <a:rPr lang="en-AU" sz="900" dirty="0">
                <a:solidFill>
                  <a:prstClr val="black"/>
                </a:solidFill>
                <a:latin typeface="Arial"/>
                <a:cs typeface="Arial"/>
              </a:rPr>
              <a:t>What do you hope this achieves?</a:t>
            </a:r>
          </a:p>
        </p:txBody>
      </p:sp>
      <p:sp>
        <p:nvSpPr>
          <p:cNvPr id="31" name="Rounded Rectangular Callout 30"/>
          <p:cNvSpPr/>
          <p:nvPr/>
        </p:nvSpPr>
        <p:spPr>
          <a:xfrm>
            <a:off x="6295667" y="913149"/>
            <a:ext cx="1878012"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fontAlgn="base">
              <a:spcBef>
                <a:spcPct val="0"/>
              </a:spcBef>
              <a:spcAft>
                <a:spcPct val="0"/>
              </a:spcAft>
              <a:defRPr/>
            </a:pPr>
            <a:r>
              <a:rPr lang="en-AU" sz="900">
                <a:solidFill>
                  <a:prstClr val="black"/>
                </a:solidFill>
                <a:latin typeface="Arial"/>
                <a:ea typeface="ＭＳ Ｐゴシック" charset="0"/>
                <a:cs typeface="Arial"/>
              </a:rPr>
              <a:t>If the short-term outcomes are achieved….?</a:t>
            </a:r>
          </a:p>
        </p:txBody>
      </p:sp>
      <p:sp>
        <p:nvSpPr>
          <p:cNvPr id="32" name="Rounded Rectangular Callout 31"/>
          <p:cNvSpPr/>
          <p:nvPr/>
        </p:nvSpPr>
        <p:spPr>
          <a:xfrm>
            <a:off x="8259422" y="913149"/>
            <a:ext cx="1495238" cy="487847"/>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20967" tIns="10484" rIns="20967" bIns="10484" anchor="ctr"/>
          <a:lstStyle/>
          <a:p>
            <a:pPr algn="ctr" defTabSz="209672">
              <a:defRPr/>
            </a:pPr>
            <a:r>
              <a:rPr lang="en-AU" sz="900" dirty="0">
                <a:solidFill>
                  <a:prstClr val="black"/>
                </a:solidFill>
                <a:latin typeface="Arial"/>
                <a:cs typeface="Arial"/>
              </a:rPr>
              <a:t>What is the overall aim of the service?</a:t>
            </a:r>
          </a:p>
        </p:txBody>
      </p:sp>
      <p:sp>
        <p:nvSpPr>
          <p:cNvPr id="19" name="TextBox 18"/>
          <p:cNvSpPr txBox="1"/>
          <p:nvPr/>
        </p:nvSpPr>
        <p:spPr>
          <a:xfrm>
            <a:off x="200972" y="2300526"/>
            <a:ext cx="1052512" cy="3483660"/>
          </a:xfrm>
          <a:prstGeom prst="rect">
            <a:avLst/>
          </a:prstGeom>
          <a:noFill/>
          <a:ln>
            <a:solidFill>
              <a:schemeClr val="tx1"/>
            </a:solidFill>
          </a:ln>
        </p:spPr>
        <p:txBody>
          <a:bodyPr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Resources:</a:t>
            </a: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Admin Support</a:t>
            </a:r>
            <a:endParaRPr lang="en-AU" sz="900" kern="0" dirty="0">
              <a:latin typeface="Arial"/>
              <a:ea typeface="ＭＳ Ｐゴシック" charset="0"/>
              <a:cs typeface="Arial"/>
            </a:endParaRP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X2 Counsellors</a:t>
            </a: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X2 Community Support Officers</a:t>
            </a: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Mental Health </a:t>
            </a:r>
            <a:r>
              <a:rPr lang="en-AU" sz="900" kern="0" dirty="0" err="1" smtClean="0">
                <a:latin typeface="Arial"/>
                <a:ea typeface="ＭＳ Ｐゴシック" charset="0"/>
                <a:cs typeface="Arial"/>
              </a:rPr>
              <a:t>Tranining</a:t>
            </a:r>
            <a:r>
              <a:rPr lang="en-AU" sz="900" kern="0" dirty="0" smtClean="0">
                <a:latin typeface="Arial"/>
                <a:ea typeface="ＭＳ Ｐゴシック" charset="0"/>
                <a:cs typeface="Arial"/>
              </a:rPr>
              <a:t> Staff</a:t>
            </a: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Self-Care </a:t>
            </a:r>
            <a:r>
              <a:rPr lang="en-AU" sz="900" kern="0" dirty="0" err="1" smtClean="0">
                <a:latin typeface="Arial"/>
                <a:ea typeface="ＭＳ Ｐゴシック" charset="0"/>
                <a:cs typeface="Arial"/>
              </a:rPr>
              <a:t>Activiites</a:t>
            </a:r>
            <a:endParaRPr lang="en-AU" sz="900" kern="0" dirty="0" smtClean="0">
              <a:latin typeface="Arial"/>
              <a:ea typeface="ＭＳ Ｐゴシック" charset="0"/>
              <a:cs typeface="Arial"/>
            </a:endParaRPr>
          </a:p>
          <a:p>
            <a:pPr lvl="1" defTabSz="209672" fontAlgn="base">
              <a:spcBef>
                <a:spcPct val="0"/>
              </a:spcBef>
              <a:spcAft>
                <a:spcPct val="0"/>
              </a:spcAft>
              <a:defRPr/>
            </a:pPr>
            <a:r>
              <a:rPr lang="en-AU" sz="900" kern="0" dirty="0">
                <a:latin typeface="Arial"/>
                <a:ea typeface="ＭＳ Ｐゴシック" charset="0"/>
                <a:cs typeface="Arial"/>
              </a:rPr>
              <a:t> </a:t>
            </a:r>
            <a:r>
              <a:rPr lang="en-AU" sz="900" kern="0" dirty="0" smtClean="0">
                <a:latin typeface="Arial"/>
                <a:ea typeface="ＭＳ Ｐゴシック" charset="0"/>
                <a:cs typeface="Arial"/>
              </a:rPr>
              <a:t>(i.e. to prevent burnout and address traumatic events)</a:t>
            </a:r>
          </a:p>
          <a:p>
            <a:pPr marL="276286" lvl="1" indent="-171450" defTabSz="209672" fontAlgn="base">
              <a:spcBef>
                <a:spcPct val="0"/>
              </a:spcBef>
              <a:spcAft>
                <a:spcPct val="0"/>
              </a:spcAft>
              <a:buFontTx/>
              <a:buChar char="-"/>
              <a:defRPr/>
            </a:pPr>
            <a:r>
              <a:rPr lang="en-AU" sz="900" kern="0" dirty="0" smtClean="0">
                <a:latin typeface="Arial"/>
                <a:ea typeface="ＭＳ Ｐゴシック" charset="0"/>
                <a:cs typeface="Arial"/>
              </a:rPr>
              <a:t>CLASS Data</a:t>
            </a:r>
          </a:p>
          <a:p>
            <a:pPr lvl="1" defTabSz="209672" fontAlgn="base">
              <a:spcBef>
                <a:spcPct val="0"/>
              </a:spcBef>
              <a:spcAft>
                <a:spcPct val="0"/>
              </a:spcAft>
              <a:defRPr/>
            </a:pPr>
            <a:r>
              <a:rPr lang="en-AU" sz="900" kern="0" dirty="0" smtClean="0">
                <a:solidFill>
                  <a:srgbClr val="FF0000"/>
                </a:solidFill>
                <a:latin typeface="Arial"/>
                <a:ea typeface="ＭＳ Ｐゴシック" charset="0"/>
                <a:cs typeface="Arial"/>
              </a:rPr>
              <a:t>Suggest adding:</a:t>
            </a:r>
          </a:p>
          <a:p>
            <a:pPr marL="276286" lvl="1"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Funding</a:t>
            </a:r>
          </a:p>
          <a:p>
            <a:pPr marL="276286" lvl="1"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Professional supervision</a:t>
            </a:r>
          </a:p>
          <a:p>
            <a:pPr marL="276286" lvl="1"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Practice manuals</a:t>
            </a:r>
            <a:endParaRPr lang="en-AU" sz="900" kern="0" dirty="0">
              <a:solidFill>
                <a:srgbClr val="FF0000"/>
              </a:solidFill>
              <a:latin typeface="Arial"/>
              <a:ea typeface="ＭＳ Ｐゴシック" charset="0"/>
              <a:cs typeface="Arial"/>
            </a:endParaRPr>
          </a:p>
        </p:txBody>
      </p:sp>
      <p:sp>
        <p:nvSpPr>
          <p:cNvPr id="20" name="TextBox 19"/>
          <p:cNvSpPr txBox="1"/>
          <p:nvPr/>
        </p:nvSpPr>
        <p:spPr>
          <a:xfrm>
            <a:off x="1380257" y="2300526"/>
            <a:ext cx="1460104" cy="2791162"/>
          </a:xfrm>
          <a:prstGeom prst="rect">
            <a:avLst/>
          </a:prstGeom>
          <a:noFill/>
          <a:ln>
            <a:solidFill>
              <a:schemeClr val="tx1"/>
            </a:solidFill>
          </a:ln>
        </p:spPr>
        <p:txBody>
          <a:bodyPr wrap="square"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Client Support Officer accompanies client to referral</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Counsellors do Narrative Therapy</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Advertise to Community about services on offer</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Engage with existing Network Services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Refer to Perpetrator Program</a:t>
            </a:r>
          </a:p>
          <a:p>
            <a:pPr defTabSz="209672" fontAlgn="base">
              <a:spcBef>
                <a:spcPct val="0"/>
              </a:spcBef>
              <a:spcAft>
                <a:spcPct val="0"/>
              </a:spcAft>
              <a:defRPr/>
            </a:pPr>
            <a:r>
              <a:rPr lang="en-AU" sz="900" kern="0" dirty="0" smtClean="0">
                <a:solidFill>
                  <a:srgbClr val="FF0000"/>
                </a:solidFill>
                <a:latin typeface="Arial"/>
                <a:ea typeface="ＭＳ Ｐゴシック" charset="0"/>
                <a:cs typeface="Arial"/>
              </a:rPr>
              <a:t>Suggest adding:</a:t>
            </a:r>
          </a:p>
          <a:p>
            <a:pPr marL="171450"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Establish relationships with local support services</a:t>
            </a:r>
          </a:p>
          <a:p>
            <a:pPr marL="171450"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Intake and assessment of clients needs</a:t>
            </a:r>
          </a:p>
          <a:p>
            <a:pPr marL="171450" indent="-171450" defTabSz="209672" fontAlgn="base">
              <a:spcBef>
                <a:spcPct val="0"/>
              </a:spcBef>
              <a:spcAft>
                <a:spcPct val="0"/>
              </a:spcAft>
              <a:buFontTx/>
              <a:buChar char="-"/>
              <a:defRPr/>
            </a:pPr>
            <a:r>
              <a:rPr lang="en-AU" sz="900" kern="0" dirty="0" smtClean="0">
                <a:solidFill>
                  <a:srgbClr val="FF0000"/>
                </a:solidFill>
                <a:latin typeface="Arial"/>
                <a:ea typeface="ＭＳ Ｐゴシック" charset="0"/>
                <a:cs typeface="Arial"/>
              </a:rPr>
              <a:t>Care planning and safety planning</a:t>
            </a:r>
          </a:p>
          <a:p>
            <a:pPr marL="171450" indent="-171450" defTabSz="209672" fontAlgn="base">
              <a:spcBef>
                <a:spcPct val="0"/>
              </a:spcBef>
              <a:spcAft>
                <a:spcPct val="0"/>
              </a:spcAft>
              <a:buFontTx/>
              <a:buChar char="-"/>
              <a:defRPr/>
            </a:pPr>
            <a:endParaRPr lang="en-AU" sz="900" kern="0" dirty="0">
              <a:solidFill>
                <a:srgbClr val="FF0000"/>
              </a:solidFill>
              <a:latin typeface="Arial"/>
              <a:ea typeface="ＭＳ Ｐゴシック" charset="0"/>
              <a:cs typeface="Arial"/>
            </a:endParaRPr>
          </a:p>
        </p:txBody>
      </p:sp>
      <p:sp>
        <p:nvSpPr>
          <p:cNvPr id="21" name="TextBox 20"/>
          <p:cNvSpPr txBox="1"/>
          <p:nvPr/>
        </p:nvSpPr>
        <p:spPr>
          <a:xfrm>
            <a:off x="2926104" y="2285286"/>
            <a:ext cx="1458383" cy="3760658"/>
          </a:xfrm>
          <a:prstGeom prst="rect">
            <a:avLst/>
          </a:prstGeom>
          <a:noFill/>
          <a:ln>
            <a:solidFill>
              <a:schemeClr val="tx1"/>
            </a:solidFill>
          </a:ln>
        </p:spPr>
        <p:txBody>
          <a:bodyPr wrap="square"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Community Education Programs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Wrap around support to provide better service</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Client Support Services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Community Support Officers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Support broader than legal needs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Familiarity: long term engagement (i.e. Counsellor &amp; Client)</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Honest information about what services available</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Increase information to client on needs and what assistance they need</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clients assisted</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family/individual engagement</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referrals in</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sessions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referrals out</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exits/completions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No. of return clients.</a:t>
            </a:r>
            <a:endParaRPr lang="en-AU" sz="900" kern="0" dirty="0">
              <a:latin typeface="Arial"/>
              <a:ea typeface="ＭＳ Ｐゴシック" charset="0"/>
              <a:cs typeface="Arial"/>
            </a:endParaRPr>
          </a:p>
        </p:txBody>
      </p:sp>
      <p:sp>
        <p:nvSpPr>
          <p:cNvPr id="22" name="TextBox 21"/>
          <p:cNvSpPr txBox="1"/>
          <p:nvPr/>
        </p:nvSpPr>
        <p:spPr>
          <a:xfrm>
            <a:off x="4473916" y="2285286"/>
            <a:ext cx="1728391" cy="2237164"/>
          </a:xfrm>
          <a:prstGeom prst="rect">
            <a:avLst/>
          </a:prstGeom>
          <a:noFill/>
          <a:ln>
            <a:solidFill>
              <a:schemeClr val="tx1"/>
            </a:solidFill>
          </a:ln>
        </p:spPr>
        <p:txBody>
          <a:bodyPr wrap="square"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Increase knowledge and awareness within community:</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Referrals to Counsellors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Integrate with referral services to provide better assistance (resource sharing)</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Addressing individual issues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Individual seeks services on own</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Referrals from previous clients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Managing Expectations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Empowerment for client to be able to help themselves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Measure change in behaviour of clients</a:t>
            </a:r>
            <a:endParaRPr lang="en-AU" sz="900" kern="0" dirty="0">
              <a:latin typeface="Arial"/>
              <a:ea typeface="ＭＳ Ｐゴシック" charset="0"/>
              <a:cs typeface="Arial"/>
            </a:endParaRPr>
          </a:p>
        </p:txBody>
      </p:sp>
      <p:sp>
        <p:nvSpPr>
          <p:cNvPr id="23" name="TextBox 22"/>
          <p:cNvSpPr txBox="1"/>
          <p:nvPr/>
        </p:nvSpPr>
        <p:spPr>
          <a:xfrm>
            <a:off x="6295667" y="2280206"/>
            <a:ext cx="1878012" cy="3206661"/>
          </a:xfrm>
          <a:prstGeom prst="rect">
            <a:avLst/>
          </a:prstGeom>
          <a:noFill/>
          <a:ln>
            <a:solidFill>
              <a:schemeClr val="tx1"/>
            </a:solidFill>
          </a:ln>
        </p:spPr>
        <p:txBody>
          <a:bodyPr wrap="square"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Providing options for clients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Safe environment </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Trust with clients (for service providers)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Increase Trust in Community</a:t>
            </a:r>
            <a:r>
              <a:rPr lang="en-AU" sz="900" kern="0" dirty="0">
                <a:latin typeface="Arial"/>
                <a:ea typeface="ＭＳ Ｐゴシック" charset="0"/>
                <a:cs typeface="Arial"/>
              </a:rPr>
              <a:t> </a:t>
            </a:r>
            <a:r>
              <a:rPr lang="en-AU" sz="900" kern="0" dirty="0" smtClean="0">
                <a:latin typeface="Arial"/>
                <a:ea typeface="ＭＳ Ｐゴシック" charset="0"/>
                <a:cs typeface="Arial"/>
              </a:rPr>
              <a:t>and other service providers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Increase Trauma informed services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Awareness in Community about both legal and non-legal services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Respectful Behaviours training/awareness at schools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Family/Couple come to services together</a:t>
            </a:r>
          </a:p>
          <a:p>
            <a:pPr defTabSz="209672" fontAlgn="base">
              <a:spcBef>
                <a:spcPct val="0"/>
              </a:spcBef>
              <a:spcAft>
                <a:spcPct val="0"/>
              </a:spcAft>
              <a:defRPr/>
            </a:pPr>
            <a:endParaRPr lang="en-AU" sz="900" kern="0" dirty="0" smtClean="0">
              <a:latin typeface="Arial"/>
              <a:ea typeface="ＭＳ Ｐゴシック" charset="0"/>
              <a:cs typeface="Arial"/>
            </a:endParaRPr>
          </a:p>
          <a:p>
            <a:pPr defTabSz="209672" fontAlgn="base">
              <a:spcBef>
                <a:spcPct val="0"/>
              </a:spcBef>
              <a:spcAft>
                <a:spcPct val="0"/>
              </a:spcAft>
              <a:defRPr/>
            </a:pPr>
            <a:r>
              <a:rPr lang="en-AU" sz="900" kern="0" dirty="0" smtClean="0">
                <a:solidFill>
                  <a:srgbClr val="FF0000"/>
                </a:solidFill>
                <a:latin typeface="Arial"/>
                <a:ea typeface="ＭＳ Ｐゴシック" charset="0"/>
                <a:cs typeface="Arial"/>
              </a:rPr>
              <a:t>Consider what change you expect to see in the clients who access the service e.g. are they more confident? Less depressed? Better understand the trauma they’ve experienced and its impacts? Feel more supported?</a:t>
            </a:r>
          </a:p>
        </p:txBody>
      </p:sp>
      <p:sp>
        <p:nvSpPr>
          <p:cNvPr id="24" name="TextBox 23"/>
          <p:cNvSpPr txBox="1"/>
          <p:nvPr/>
        </p:nvSpPr>
        <p:spPr>
          <a:xfrm>
            <a:off x="8259422" y="2285286"/>
            <a:ext cx="1480741" cy="3068161"/>
          </a:xfrm>
          <a:prstGeom prst="rect">
            <a:avLst/>
          </a:prstGeom>
          <a:noFill/>
          <a:ln>
            <a:solidFill>
              <a:schemeClr val="tx1"/>
            </a:solidFill>
          </a:ln>
        </p:spPr>
        <p:txBody>
          <a:bodyPr wrap="square" lIns="20967" tIns="10484" rIns="20967" bIns="10484">
            <a:spAutoFit/>
          </a:bodyPr>
          <a:lstStyle/>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Confident in Parenting</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Empowerment </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Confident/Independence </a:t>
            </a:r>
            <a:r>
              <a:rPr lang="en-AU" sz="900" kern="0" dirty="0" smtClean="0">
                <a:solidFill>
                  <a:srgbClr val="FF0000"/>
                </a:solidFill>
                <a:latin typeface="Arial"/>
                <a:ea typeface="ＭＳ Ｐゴシック" charset="0"/>
                <a:cs typeface="Arial"/>
              </a:rPr>
              <a:t>(does this refer to the clients of the service?)</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Reduction in violence</a:t>
            </a:r>
            <a:r>
              <a:rPr lang="en-AU" sz="900" kern="0" dirty="0">
                <a:latin typeface="Arial"/>
                <a:ea typeface="ＭＳ Ｐゴシック" charset="0"/>
                <a:cs typeface="Arial"/>
              </a:rPr>
              <a:t> </a:t>
            </a:r>
            <a:r>
              <a:rPr lang="en-AU" sz="900" kern="0" dirty="0" smtClean="0">
                <a:latin typeface="Arial"/>
                <a:ea typeface="ＭＳ Ｐゴシック" charset="0"/>
                <a:cs typeface="Arial"/>
              </a:rPr>
              <a:t>in community</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Client no longer needs services</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Building Community Trust</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Cohesive Community</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Reduce stigma attached to experiencing FV</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Changes in attitude towards FV (wider cultural change)</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Improvement in wellbeing</a:t>
            </a:r>
          </a:p>
          <a:p>
            <a:pPr marL="171450" indent="-171450" defTabSz="209672" fontAlgn="base">
              <a:spcBef>
                <a:spcPct val="0"/>
              </a:spcBef>
              <a:spcAft>
                <a:spcPct val="0"/>
              </a:spcAft>
              <a:buFontTx/>
              <a:buChar char="-"/>
              <a:defRPr/>
            </a:pPr>
            <a:r>
              <a:rPr lang="en-AU" sz="900" kern="0" dirty="0" smtClean="0">
                <a:latin typeface="Arial"/>
                <a:ea typeface="ＭＳ Ｐゴシック" charset="0"/>
                <a:cs typeface="Arial"/>
              </a:rPr>
              <a:t>Economic inclusion of </a:t>
            </a:r>
            <a:r>
              <a:rPr lang="en-AU" sz="900" kern="0" smtClean="0">
                <a:latin typeface="Arial"/>
                <a:ea typeface="ＭＳ Ｐゴシック" charset="0"/>
                <a:cs typeface="Arial"/>
              </a:rPr>
              <a:t>Aboriginal families </a:t>
            </a:r>
            <a:r>
              <a:rPr lang="en-AU" sz="900" kern="0" smtClean="0">
                <a:solidFill>
                  <a:srgbClr val="FF0000"/>
                </a:solidFill>
                <a:latin typeface="Arial"/>
                <a:ea typeface="ＭＳ Ｐゴシック" charset="0"/>
                <a:cs typeface="Arial"/>
              </a:rPr>
              <a:t>(</a:t>
            </a:r>
            <a:r>
              <a:rPr lang="en-AU" sz="900" kern="0" dirty="0" smtClean="0">
                <a:solidFill>
                  <a:srgbClr val="FF0000"/>
                </a:solidFill>
                <a:latin typeface="Arial"/>
                <a:ea typeface="ＭＳ Ｐゴシック" charset="0"/>
                <a:cs typeface="Arial"/>
              </a:rPr>
              <a:t>how does this relate to FV?) </a:t>
            </a:r>
          </a:p>
        </p:txBody>
      </p:sp>
      <p:sp>
        <p:nvSpPr>
          <p:cNvPr id="2" name="Oval 1"/>
          <p:cNvSpPr/>
          <p:nvPr/>
        </p:nvSpPr>
        <p:spPr>
          <a:xfrm>
            <a:off x="8109801" y="725517"/>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1</a:t>
            </a:r>
          </a:p>
        </p:txBody>
      </p:sp>
      <p:sp>
        <p:nvSpPr>
          <p:cNvPr id="25" name="Oval 24"/>
          <p:cNvSpPr/>
          <p:nvPr/>
        </p:nvSpPr>
        <p:spPr>
          <a:xfrm>
            <a:off x="6151204" y="725517"/>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2</a:t>
            </a:r>
          </a:p>
        </p:txBody>
      </p:sp>
      <p:sp>
        <p:nvSpPr>
          <p:cNvPr id="27" name="Oval 26"/>
          <p:cNvSpPr/>
          <p:nvPr/>
        </p:nvSpPr>
        <p:spPr>
          <a:xfrm>
            <a:off x="4401735" y="725517"/>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3</a:t>
            </a:r>
          </a:p>
        </p:txBody>
      </p:sp>
      <p:sp>
        <p:nvSpPr>
          <p:cNvPr id="33" name="Oval 32"/>
          <p:cNvSpPr/>
          <p:nvPr/>
        </p:nvSpPr>
        <p:spPr>
          <a:xfrm>
            <a:off x="2864823" y="731771"/>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4</a:t>
            </a:r>
          </a:p>
        </p:txBody>
      </p:sp>
      <p:sp>
        <p:nvSpPr>
          <p:cNvPr id="34" name="Oval 33"/>
          <p:cNvSpPr/>
          <p:nvPr/>
        </p:nvSpPr>
        <p:spPr>
          <a:xfrm>
            <a:off x="1240709" y="731771"/>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5</a:t>
            </a:r>
          </a:p>
        </p:txBody>
      </p:sp>
      <p:sp>
        <p:nvSpPr>
          <p:cNvPr id="36" name="Oval 35"/>
          <p:cNvSpPr/>
          <p:nvPr/>
        </p:nvSpPr>
        <p:spPr>
          <a:xfrm>
            <a:off x="127757" y="725517"/>
            <a:ext cx="351230" cy="337740"/>
          </a:xfrm>
          <a:prstGeom prst="ellipse">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lIns="20967" tIns="10484" rIns="20967" bIns="10484" rtlCol="0" anchor="ctr"/>
          <a:lstStyle/>
          <a:p>
            <a:pPr algn="ctr"/>
            <a:r>
              <a:rPr lang="en-US" sz="1500" b="1" dirty="0">
                <a:solidFill>
                  <a:schemeClr val="bg1"/>
                </a:solidFill>
              </a:rPr>
              <a:t>6</a:t>
            </a:r>
          </a:p>
        </p:txBody>
      </p:sp>
      <p:sp>
        <p:nvSpPr>
          <p:cNvPr id="37" name="Title 1"/>
          <p:cNvSpPr txBox="1">
            <a:spLocks/>
          </p:cNvSpPr>
          <p:nvPr/>
        </p:nvSpPr>
        <p:spPr bwMode="auto">
          <a:xfrm>
            <a:off x="4979480" y="271070"/>
            <a:ext cx="4765357" cy="388336"/>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vert="horz" wrap="square" lIns="20967" tIns="10484" rIns="20967" bIns="10484" numCol="1"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a:lstStyle>
          <a:p>
            <a:pPr algn="l" eaLnBrk="1" hangingPunct="1">
              <a:defRPr/>
            </a:pPr>
            <a:r>
              <a:rPr lang="en-AU" sz="900" b="1" dirty="0">
                <a:solidFill>
                  <a:srgbClr val="000000"/>
                </a:solidFill>
                <a:latin typeface="Calibri" charset="0"/>
                <a:cs typeface="+mj-cs"/>
              </a:rPr>
              <a:t>Time:</a:t>
            </a:r>
          </a:p>
        </p:txBody>
      </p:sp>
    </p:spTree>
    <p:extLst>
      <p:ext uri="{BB962C8B-B14F-4D97-AF65-F5344CB8AC3E}">
        <p14:creationId xmlns:p14="http://schemas.microsoft.com/office/powerpoint/2010/main" val="4128363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linds(horizontal)">
                                      <p:cBhvr>
                                        <p:cTn id="10" dur="500"/>
                                        <p:tgtEl>
                                          <p:spTgt spid="2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blinds(horizontal)">
                                      <p:cBhvr>
                                        <p:cTn id="18" dur="500"/>
                                        <p:tgtEl>
                                          <p:spTgt spid="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blinds(horizontal)">
                                      <p:cBhvr>
                                        <p:cTn id="26" dur="500"/>
                                        <p:tgtEl>
                                          <p:spTgt spid="3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linds(horizontal)">
                                      <p:cBhvr>
                                        <p:cTn id="34" dur="500"/>
                                        <p:tgtEl>
                                          <p:spTgt spid="3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linds(horizontal)">
                                      <p:cBhvr>
                                        <p:cTn id="42" dur="500"/>
                                        <p:tgtEl>
                                          <p:spTgt spid="3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linds(horizontal)">
                                      <p:cBhvr>
                                        <p:cTn id="4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4" grpId="0" animBg="1"/>
      <p:bldP spid="15" grpId="0" animBg="1"/>
      <p:bldP spid="16" grpId="0" animBg="1"/>
      <p:bldP spid="17" grpId="0" animBg="1"/>
      <p:bldP spid="18" grpId="0" animBg="1"/>
      <p:bldP spid="28" grpId="0" animBg="1"/>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58950"/>
            <a:ext cx="8915400" cy="5767216"/>
          </a:xfrm>
        </p:spPr>
        <p:txBody>
          <a:bodyPr/>
          <a:lstStyle/>
          <a:p>
            <a:pPr marL="0" indent="0">
              <a:buNone/>
            </a:pPr>
            <a:r>
              <a:rPr lang="en-US" sz="1200" b="1" dirty="0"/>
              <a:t>Data to be collected:</a:t>
            </a:r>
            <a:endParaRPr lang="en-AU" sz="1200" dirty="0"/>
          </a:p>
          <a:p>
            <a:pPr lvl="0"/>
            <a:r>
              <a:rPr lang="en-US" sz="1200" dirty="0"/>
              <a:t>No. of clients</a:t>
            </a:r>
            <a:endParaRPr lang="en-AU" sz="1200" dirty="0"/>
          </a:p>
          <a:p>
            <a:pPr lvl="0"/>
            <a:r>
              <a:rPr lang="en-US" sz="1200" dirty="0"/>
              <a:t>No. of referrals in/out (service collaboration)</a:t>
            </a:r>
            <a:endParaRPr lang="en-AU" sz="1200" dirty="0"/>
          </a:p>
          <a:p>
            <a:pPr lvl="0"/>
            <a:r>
              <a:rPr lang="en-US" sz="1200" dirty="0"/>
              <a:t>Types of services: non-legal/legal</a:t>
            </a:r>
            <a:endParaRPr lang="en-AU" sz="1200" dirty="0"/>
          </a:p>
          <a:p>
            <a:pPr lvl="0"/>
            <a:r>
              <a:rPr lang="en-US" sz="1200" dirty="0"/>
              <a:t>Service delivery model e.g. face-to-face; telephone; outreach</a:t>
            </a:r>
            <a:endParaRPr lang="en-AU" sz="1200" dirty="0"/>
          </a:p>
          <a:p>
            <a:pPr lvl="0"/>
            <a:r>
              <a:rPr lang="en-US" sz="1200" dirty="0"/>
              <a:t>Court: No. of attendance</a:t>
            </a:r>
            <a:endParaRPr lang="en-AU" sz="1200" dirty="0"/>
          </a:p>
          <a:p>
            <a:pPr lvl="0"/>
            <a:r>
              <a:rPr lang="en-US" sz="1200" dirty="0"/>
              <a:t>No. of outreach</a:t>
            </a:r>
            <a:endParaRPr lang="en-AU" sz="1200" dirty="0"/>
          </a:p>
          <a:p>
            <a:pPr lvl="0"/>
            <a:r>
              <a:rPr lang="en-US" sz="1200" dirty="0"/>
              <a:t>Measure change in clients behavior! How?? 1. Client risk assessment 2. Client wellbeing?</a:t>
            </a:r>
            <a:endParaRPr lang="en-AU" sz="1200" dirty="0"/>
          </a:p>
          <a:p>
            <a:pPr lvl="0"/>
            <a:r>
              <a:rPr lang="en-US" sz="1200" dirty="0"/>
              <a:t>No. of open cases (legal/non-legal)</a:t>
            </a:r>
            <a:endParaRPr lang="en-AU" sz="1200" dirty="0"/>
          </a:p>
          <a:p>
            <a:pPr lvl="0"/>
            <a:r>
              <a:rPr lang="en-US" sz="1200" dirty="0"/>
              <a:t>No. of closed cases (legal/non-legal)</a:t>
            </a:r>
            <a:endParaRPr lang="en-AU" sz="1200" dirty="0"/>
          </a:p>
          <a:p>
            <a:pPr lvl="0"/>
            <a:r>
              <a:rPr lang="en-US" sz="1200" dirty="0"/>
              <a:t>No. of CE/CLE</a:t>
            </a:r>
            <a:endParaRPr lang="en-AU" sz="1200" dirty="0"/>
          </a:p>
          <a:p>
            <a:pPr lvl="0"/>
            <a:r>
              <a:rPr lang="en-US" sz="1200" dirty="0"/>
              <a:t>No. of matters (legal/non-legal)</a:t>
            </a:r>
            <a:endParaRPr lang="en-AU" sz="1200" dirty="0"/>
          </a:p>
          <a:p>
            <a:pPr lvl="0"/>
            <a:r>
              <a:rPr lang="en-US" sz="1200" dirty="0"/>
              <a:t>No. of DV complaints to police by clients</a:t>
            </a:r>
            <a:endParaRPr lang="en-AU" sz="1200" dirty="0"/>
          </a:p>
          <a:p>
            <a:pPr lvl="0"/>
            <a:r>
              <a:rPr lang="en-US" sz="1200" dirty="0"/>
              <a:t>Feedback from clients</a:t>
            </a:r>
            <a:endParaRPr lang="en-AU" sz="1200" dirty="0"/>
          </a:p>
          <a:p>
            <a:pPr marL="0" indent="0">
              <a:buNone/>
            </a:pPr>
            <a:endParaRPr lang="en-US" sz="1200" dirty="0"/>
          </a:p>
        </p:txBody>
      </p:sp>
    </p:spTree>
    <p:extLst>
      <p:ext uri="{BB962C8B-B14F-4D97-AF65-F5344CB8AC3E}">
        <p14:creationId xmlns:p14="http://schemas.microsoft.com/office/powerpoint/2010/main" val="4792289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20967" tIns="10484" rIns="20967" bIns="10484">
        <a:spAutoFit/>
      </a:bodyPr>
      <a:lstStyle>
        <a:defPPr defTabSz="209672" fontAlgn="base">
          <a:spcBef>
            <a:spcPct val="0"/>
          </a:spcBef>
          <a:spcAft>
            <a:spcPct val="0"/>
          </a:spcAft>
          <a:defRPr sz="900" kern="0" dirty="0">
            <a:latin typeface="Arial"/>
            <a:ea typeface="ＭＳ Ｐゴシック" charset="0"/>
            <a:cs typeface="Aria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65</TotalTime>
  <Words>656</Words>
  <Application>Microsoft Macintosh PowerPoint</Application>
  <PresentationFormat>A4 Paper (210x297 mm)</PresentationFormat>
  <Paragraphs>112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Provider name: AFLSSQ (Workshop 14 July 2017)</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Logic_ AFLSS (14 July 2017)</dc:title>
  <dc:creator>Natalie Walker</dc:creator>
  <cp:lastModifiedBy>Natalie Walker</cp:lastModifiedBy>
  <cp:revision>27</cp:revision>
  <dcterms:created xsi:type="dcterms:W3CDTF">2017-06-04T19:59:37Z</dcterms:created>
  <dcterms:modified xsi:type="dcterms:W3CDTF">2017-07-03T11:46:39Z</dcterms:modified>
</cp:coreProperties>
</file>