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MWRC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237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More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Office space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Housing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Resources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Internal knowledge / research including cultural (such as local healers)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Current partnerships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Healing foundation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Healing garden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 country activities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37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Promotion of new service delivery ’care team’ including mediation service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Redesigning of workshops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/ upskilling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Staff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Across organisation including board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Meeting with relevant stakeholders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engagement to discuss needs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Developing therapeutic healing space and resources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3622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Ongoing engagement with high risk clients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Therapy provided to 40% service clients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Weekly DV / wellbeing workshops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Revised constitution and policies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Regular stakeholder meetings with clear outcomes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Community reviews re safety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Individual + team feedback + self assessment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Internal organisational review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Increases in family and individual engagement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No. of referrals in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No. of sessions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No. of referrals out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No. of exits / completions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No. of return clients   </a:t>
            </a:r>
            <a:endParaRPr lang="en-GB" sz="900" dirty="0">
              <a:solidFill>
                <a:srgbClr val="45454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Level of high risk reduced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mental and emotional well-being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understanding of impact of DV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Established infrastructure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ie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governance, constitution,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policies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and agency participation with policy development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eg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consortium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Robust individual and community safety planning achieved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and mentoring locals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built capacity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Recognition of MWRC as leader in therapeutic services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2098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Willingness to engage with service = trust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awareness of impact DV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Fewer children in care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Policy innovations re DV perpetrators with employers (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govt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+ NGOs)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led initiatives with a cultural lens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community ownership of problem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Stronger family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medical outcomes 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school attendance 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Minimised justice involvement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2098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Reduction in FV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Increased community safety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Ongoing child-centred focus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Whole of community approach to maintain status quo </a:t>
            </a:r>
            <a:r>
              <a:rPr lang="en-GB" sz="900" dirty="0"/>
              <a:t> </a:t>
            </a:r>
            <a:endParaRPr lang="en-GB" sz="900" dirty="0" smtClean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Strong cultural model / framework re Early Intervention Programs (EIPs)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Empowered communities </a:t>
            </a:r>
            <a:r>
              <a:rPr lang="mr-IN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–</a:t>
            </a: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 individuals towards </a:t>
            </a:r>
            <a:r>
              <a:rPr lang="en-GB" sz="90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self determination 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400366"/>
            <a:ext cx="4375150" cy="5725799"/>
          </a:xfrm>
        </p:spPr>
        <p:txBody>
          <a:bodyPr/>
          <a:lstStyle/>
          <a:p>
            <a:r>
              <a:rPr lang="en-AU" sz="1200" u="sng" dirty="0"/>
              <a:t>MWRC – Current State </a:t>
            </a:r>
            <a:endParaRPr lang="en-AU" sz="1200" dirty="0"/>
          </a:p>
          <a:p>
            <a:pPr lvl="0"/>
            <a:r>
              <a:rPr lang="en-AU" sz="1200" dirty="0"/>
              <a:t>Highest rate of DV in WA </a:t>
            </a:r>
          </a:p>
          <a:p>
            <a:pPr lvl="1"/>
            <a:r>
              <a:rPr lang="en-AU" sz="1200" dirty="0"/>
              <a:t>Need for reduction / minimisation of DV through individual, family, group therapy + case management </a:t>
            </a:r>
          </a:p>
          <a:p>
            <a:pPr lvl="0"/>
            <a:r>
              <a:rPr lang="en-AU" sz="1200" dirty="0"/>
              <a:t>Complex interconnected causes including</a:t>
            </a:r>
          </a:p>
          <a:p>
            <a:pPr lvl="1"/>
            <a:r>
              <a:rPr lang="en-AU" sz="1200" dirty="0"/>
              <a:t>Alcohol / drugs </a:t>
            </a:r>
          </a:p>
          <a:p>
            <a:pPr lvl="1"/>
            <a:r>
              <a:rPr lang="en-AU" sz="1200" dirty="0"/>
              <a:t>Homelessness</a:t>
            </a:r>
          </a:p>
          <a:p>
            <a:pPr lvl="1"/>
            <a:r>
              <a:rPr lang="en-AU" sz="1200" dirty="0"/>
              <a:t>Intergenerational trauma</a:t>
            </a:r>
          </a:p>
          <a:p>
            <a:pPr lvl="1"/>
            <a:r>
              <a:rPr lang="en-AU" sz="1200" dirty="0"/>
              <a:t>Dispossession</a:t>
            </a:r>
          </a:p>
          <a:p>
            <a:pPr lvl="1"/>
            <a:r>
              <a:rPr lang="en-AU" sz="1200" dirty="0"/>
              <a:t>Colonisation </a:t>
            </a:r>
          </a:p>
          <a:p>
            <a:pPr lvl="0"/>
            <a:r>
              <a:rPr lang="en-AU" sz="1200" dirty="0"/>
              <a:t>Need for partnership / collaboration with relevant service providers – strategic + policy level collaborations </a:t>
            </a:r>
          </a:p>
          <a:p>
            <a:pPr lvl="0"/>
            <a:r>
              <a:rPr lang="en-AU" sz="1200" dirty="0"/>
              <a:t>Need to build a community of practice </a:t>
            </a:r>
          </a:p>
          <a:p>
            <a:pPr lvl="0"/>
            <a:r>
              <a:rPr lang="en-AU" sz="1200" dirty="0"/>
              <a:t>Lack of on the ground social services particularly men’s behaviour change / perpetrator accountability programs  </a:t>
            </a:r>
          </a:p>
          <a:p>
            <a:pPr lvl="0"/>
            <a:r>
              <a:rPr lang="en-AU" sz="1200" dirty="0"/>
              <a:t>Fill the gap with professional, qualified staff within unit (org) </a:t>
            </a:r>
          </a:p>
          <a:p>
            <a:pPr lvl="0"/>
            <a:r>
              <a:rPr lang="en-AU" sz="1200" dirty="0"/>
              <a:t>Counsellor, social worker </a:t>
            </a:r>
          </a:p>
          <a:p>
            <a:pPr lvl="1"/>
            <a:r>
              <a:rPr lang="en-AU" sz="1200" dirty="0"/>
              <a:t>Building local capacity </a:t>
            </a:r>
          </a:p>
          <a:p>
            <a:pPr lvl="1"/>
            <a:r>
              <a:rPr lang="en-AU" sz="1200" dirty="0"/>
              <a:t>Mentoring </a:t>
            </a:r>
          </a:p>
          <a:p>
            <a:pPr lvl="1"/>
            <a:r>
              <a:rPr lang="en-AU" sz="1200" dirty="0"/>
              <a:t>Training </a:t>
            </a:r>
          </a:p>
          <a:p>
            <a:pPr lvl="1"/>
            <a:r>
              <a:rPr lang="en-AU" sz="1200" dirty="0"/>
              <a:t>Need for local leadership from men 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400366"/>
            <a:ext cx="4375150" cy="5725799"/>
          </a:xfrm>
        </p:spPr>
        <p:txBody>
          <a:bodyPr/>
          <a:lstStyle/>
          <a:p>
            <a:r>
              <a:rPr lang="en-AU" sz="1200" u="sng" dirty="0"/>
              <a:t>MWRC – Data Collection</a:t>
            </a:r>
            <a:endParaRPr lang="en-AU" sz="1200" dirty="0"/>
          </a:p>
          <a:p>
            <a:pPr lvl="0"/>
            <a:r>
              <a:rPr lang="en-AU" sz="1200" dirty="0"/>
              <a:t>Increase in no. families’ and individuals’ engagement (current 30-40 client files)</a:t>
            </a:r>
          </a:p>
          <a:p>
            <a:pPr lvl="1"/>
            <a:r>
              <a:rPr lang="en-AU" sz="1200" dirty="0"/>
              <a:t>No. of client files</a:t>
            </a:r>
          </a:p>
          <a:p>
            <a:pPr lvl="0"/>
            <a:r>
              <a:rPr lang="en-AU" sz="1200" dirty="0"/>
              <a:t>No. of referrals in / out </a:t>
            </a:r>
          </a:p>
          <a:p>
            <a:pPr lvl="0"/>
            <a:r>
              <a:rPr lang="en-AU" sz="1200" dirty="0"/>
              <a:t>No. of sessions held</a:t>
            </a:r>
          </a:p>
          <a:p>
            <a:pPr lvl="0"/>
            <a:r>
              <a:rPr lang="en-AU" sz="1200" dirty="0"/>
              <a:t>No. of exits / completions + assessments </a:t>
            </a:r>
          </a:p>
          <a:p>
            <a:pPr lvl="0"/>
            <a:r>
              <a:rPr lang="en-AU" sz="1200" dirty="0"/>
              <a:t>No. of mediated agreements </a:t>
            </a:r>
          </a:p>
          <a:p>
            <a:pPr lvl="0"/>
            <a:r>
              <a:rPr lang="en-AU" sz="1200" dirty="0"/>
              <a:t>No. of communities engaged</a:t>
            </a:r>
          </a:p>
          <a:p>
            <a:pPr lvl="0"/>
            <a:r>
              <a:rPr lang="en-AU" sz="1200" dirty="0"/>
              <a:t>No. of youth</a:t>
            </a:r>
          </a:p>
          <a:p>
            <a:pPr lvl="0"/>
            <a:r>
              <a:rPr lang="en-AU" sz="1200" dirty="0"/>
              <a:t>Length of engagement </a:t>
            </a:r>
          </a:p>
          <a:p>
            <a:pPr lvl="0"/>
            <a:r>
              <a:rPr lang="en-AU" sz="1200" dirty="0"/>
              <a:t>No. of return clients </a:t>
            </a:r>
          </a:p>
          <a:p>
            <a:pPr lvl="0"/>
            <a:r>
              <a:rPr lang="en-AU" sz="1200" dirty="0"/>
              <a:t>Demographic data </a:t>
            </a:r>
          </a:p>
          <a:p>
            <a:pPr lvl="0"/>
            <a:r>
              <a:rPr lang="en-AU" sz="1200" dirty="0"/>
              <a:t>No. of non-legal support </a:t>
            </a:r>
          </a:p>
          <a:p>
            <a:pPr lvl="0"/>
            <a:r>
              <a:rPr lang="en-AU" sz="1200" dirty="0"/>
              <a:t>CRAMF’s assessment (risk) 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257834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615</Words>
  <Application>Microsoft Macintosh PowerPoint</Application>
  <PresentationFormat>A4 Paper (210x297 mm)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MWRC (Workshop 14 July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25</cp:revision>
  <dcterms:created xsi:type="dcterms:W3CDTF">2017-06-04T19:59:37Z</dcterms:created>
  <dcterms:modified xsi:type="dcterms:W3CDTF">2017-07-03T12:00:22Z</dcterms:modified>
</cp:coreProperties>
</file>