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/>
  </p:normalViewPr>
  <p:slideViewPr>
    <p:cSldViewPr snapToGrid="0" snapToObjects="1">
      <p:cViewPr varScale="1">
        <p:scale>
          <a:sx n="132" d="100"/>
          <a:sy n="132" d="100"/>
        </p:scale>
        <p:origin x="192" y="4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5F649-CD06-B54D-9135-AE8388429C46}" type="datetimeFigureOut">
              <a:rPr lang="en-US" smtClean="0"/>
              <a:t>7/4/17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3A765-73F1-1743-9DB6-0ED366BF1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2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A765-73F1-1743-9DB6-0ED366BF1B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1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A765-73F1-1743-9DB6-0ED366BF1B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4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4/7/17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4/7/17</a:t>
            </a:fld>
            <a:endParaRPr lang="en-AU" dirty="0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REKINDLING THE SPIRIT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298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Funds provided by PM &amp; 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1683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Men's Groups (MBCIP)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Women's Groups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Fathering Program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Mothering Program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Advocate on clients behalf with other service providers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1406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Raise Awareness of the impacts of violence &amp; abusive behaviour on self, partner, children &amp; community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Raise awareness of positive relationship on self, partner, children &amp; community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852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More families willing to engage in parenting programs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Communities more willing to engage in programs, that lead to productive families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0206"/>
            <a:ext cx="1878012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Programs have a waiting list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Programs available for men women and children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44217" y="281224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Page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1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9419" y="2066476"/>
            <a:ext cx="1480739" cy="713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</a:t>
            </a: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Number of children going into care reduced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Families modelling loving relationships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8247988" y="2852836"/>
            <a:ext cx="1492170" cy="713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.- Incarceration  Rates Reduced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I- Indigenous People leading the way I reducing violence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</a:t>
            </a: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9417" y="3665501"/>
            <a:ext cx="1480741" cy="852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More families engaged in positive activities employment etc.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Women feeling safer in their homes and community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8266670" y="4569725"/>
            <a:ext cx="1480741" cy="1129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Time Out Centre for men, where they can learn positive </a:t>
            </a: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behaviour</a:t>
            </a: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 changes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Children or Younger People more inclined to take up education opportunities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8259417" y="5732016"/>
            <a:ext cx="1480741" cy="1129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-Corporations taking on Indigenous people employment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More employment opportunities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Altered attitude to family violence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3380" y="3343702"/>
            <a:ext cx="45719" cy="56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934" y="2852837"/>
            <a:ext cx="1867475" cy="713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Service providers collaborating to reduce gaps in service delivery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Wider community supporting and getting involved in FV change process</a:t>
            </a: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934" y="3759200"/>
            <a:ext cx="1867475" cy="298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Increase services and activities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1034" y="3308666"/>
            <a:ext cx="1719252" cy="713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Communities accepting that programs are needed to make change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Staff confident in their roles of the service</a:t>
            </a: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478484" y="4193546"/>
            <a:ext cx="1719253" cy="1129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Younger people coming behind committing to get involved in maintaining and ongoing development of programs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- Indigenous people encouraging each other in making positive changes connecting with programs</a:t>
            </a: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804837" y="875907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 smtClean="0">
                <a:solidFill>
                  <a:prstClr val="black"/>
                </a:solidFill>
                <a:latin typeface="Arial"/>
                <a:cs typeface="Arial"/>
              </a:rPr>
              <a:t>Current State?</a:t>
            </a:r>
            <a:endParaRPr lang="en-AU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267" y="1497942"/>
            <a:ext cx="1052512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-Family Violence numbers increasing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46230" y="1668529"/>
            <a:ext cx="1458383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leaders speaking out against violence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2979" y="1599279"/>
            <a:ext cx="1460104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To reduce the number of FV &amp; children going into care.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REKINDLING THE SPIRIT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3972979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 smtClean="0">
                <a:solidFill>
                  <a:prstClr val="black"/>
                </a:solidFill>
                <a:latin typeface="Arial"/>
                <a:cs typeface="Arial"/>
              </a:rPr>
              <a:t>Goals</a:t>
            </a:r>
            <a:endParaRPr lang="en-AU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7546231" y="962347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 smtClean="0">
                <a:solidFill>
                  <a:prstClr val="black"/>
                </a:solidFill>
                <a:latin typeface="Arial"/>
                <a:cs typeface="Arial"/>
              </a:rPr>
              <a:t>Need</a:t>
            </a:r>
            <a:endParaRPr lang="en-AU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9201" y="2096614"/>
            <a:ext cx="1052512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 going into, numbers continuing to increase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72979" y="2351073"/>
            <a:ext cx="1460104" cy="713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 giving their children the opportunity to reach their full potential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68482" y="3831614"/>
            <a:ext cx="1425004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 modelling positive behaviour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132320" y="836595"/>
            <a:ext cx="269507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518343" y="833044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05718" y="753962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44217" y="281224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Page </a:t>
            </a: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2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0462" y="2805973"/>
            <a:ext cx="1056373" cy="159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Broken families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9201" y="3080768"/>
            <a:ext cx="1052512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Lack of employment opportunities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6948" y="3601619"/>
            <a:ext cx="1052512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 &amp; communities have a sense of hopelessness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7281" y="4263605"/>
            <a:ext cx="1052512" cy="298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 living in constant fear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7281" y="4749789"/>
            <a:ext cx="1052512" cy="713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 not having the opportunity to reach their full potential.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69344" y="3249412"/>
            <a:ext cx="1439253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Having parents model a loving relationship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1538" y="3897271"/>
            <a:ext cx="1435199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Parents working developing routines modelling responsibility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.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61538" y="4673197"/>
            <a:ext cx="1439253" cy="298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 sharing family responsibilities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1538" y="5188995"/>
            <a:ext cx="1448437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Men and women educated in knowing what love is.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57355" y="2338288"/>
            <a:ext cx="1436131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Positive Male role models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68481" y="2987779"/>
            <a:ext cx="1425004" cy="43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To provide services that meet the client’s needs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57354" y="4437193"/>
            <a:ext cx="1436131" cy="2981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Staff qualified in service delivery models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26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8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536</Words>
  <Application>Microsoft Macintosh PowerPoint</Application>
  <PresentationFormat>A4 Paper (210x297 mm)</PresentationFormat>
  <Paragraphs>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ＭＳ Ｐゴシック</vt:lpstr>
      <vt:lpstr>Arial</vt:lpstr>
      <vt:lpstr>1_Office Theme</vt:lpstr>
      <vt:lpstr>Provider name: REKINDLING THE SPIRIT (Workshop 14 June 2017)</vt:lpstr>
      <vt:lpstr>Provider name: REKINDLING THE SPIRIT (Workshop 14 June 2017)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Rekindling the Spirit (14 June 2017)</dc:title>
  <dc:creator>Natalie Walker</dc:creator>
  <cp:lastModifiedBy>michele@insidepolicy.com.au</cp:lastModifiedBy>
  <cp:revision>46</cp:revision>
  <dcterms:created xsi:type="dcterms:W3CDTF">2017-06-04T19:59:37Z</dcterms:created>
  <dcterms:modified xsi:type="dcterms:W3CDTF">2017-07-04T01:44:58Z</dcterms:modified>
</cp:coreProperties>
</file>