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Birrang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/</a:t>
            </a:r>
            <a:r>
              <a:rPr lang="en-AU" sz="18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Maranguka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Staff Training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Local Service Mapping Data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Existing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Maranguka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Hub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Licensing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JR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FRS</a:t>
            </a:r>
          </a:p>
          <a:p>
            <a:pPr marL="276286" lvl="1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TCEP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Need: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Ongoing responsive PD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Long term Venue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Accreditation MBG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514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Psychologist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Case Management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Counsellors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Individual Counsellors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Children Trauma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Functioning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Referrals In / Out for 1. Employment 2. Financial 3. Housing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Life Skill Workshops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Recognition of Activity for attendance Corp, WDO, WFTD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Conflict Res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Mediation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Advocacy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1129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Increases in: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families/individual engagement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referral In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sessions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referrals out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exits/completions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No. of return clients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1406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Family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Functioning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may be ambitious to achieve in the first two years)</a:t>
            </a:r>
            <a:endParaRPr lang="en-AU" sz="900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Engagement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Individual/Families: better understanding of FV, Trauma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Parenting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Responsibility taken by adults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747" y="2280206"/>
            <a:ext cx="1878012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substance abuse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involvement in Justice System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in: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Health families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Employment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Skills &amp; Capacity Build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Housing stability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removal of children &amp; restoration of children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Sector: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 partnerships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Understand community needs/gaps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Become a lead provider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connectedness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2514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Reduction/cessation of family violence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Youth reengaged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Economic inclusion of Aboriginal Families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Changes in attitude toward FV (wider cultural change) – address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Mytoo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Improvement in wellbeing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Responsive </a:t>
            </a:r>
            <a:r>
              <a:rPr lang="en-AU" sz="900" kern="0" smtClean="0">
                <a:latin typeface="Arial"/>
                <a:ea typeface="ＭＳ Ｐゴシック" charset="0"/>
                <a:cs typeface="Arial"/>
              </a:rPr>
              <a:t>service sector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Free of violence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400366"/>
            <a:ext cx="4375150" cy="5725799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CURRENT SITUATION:</a:t>
            </a:r>
            <a:endParaRPr lang="en-AU" sz="1200" dirty="0"/>
          </a:p>
          <a:p>
            <a:pPr lvl="0"/>
            <a:r>
              <a:rPr lang="en-US" sz="1200" dirty="0"/>
              <a:t>High rates of Family Violence (FV) – 10 years on radar</a:t>
            </a:r>
            <a:endParaRPr lang="en-AU" sz="1200" dirty="0"/>
          </a:p>
          <a:p>
            <a:pPr lvl="0"/>
            <a:r>
              <a:rPr lang="en-US" sz="1200" dirty="0"/>
              <a:t>Disengaged Youth</a:t>
            </a:r>
            <a:endParaRPr lang="en-AU" sz="1200" dirty="0"/>
          </a:p>
          <a:p>
            <a:pPr lvl="0"/>
            <a:r>
              <a:rPr lang="en-US" sz="1200" dirty="0"/>
              <a:t>Children removed from Family/Community</a:t>
            </a:r>
            <a:endParaRPr lang="en-AU" sz="1200" dirty="0"/>
          </a:p>
          <a:p>
            <a:pPr lvl="0"/>
            <a:r>
              <a:rPr lang="en-US" sz="1200" dirty="0"/>
              <a:t>Breakdown of the Family unit</a:t>
            </a:r>
            <a:endParaRPr lang="en-AU" sz="1200" dirty="0"/>
          </a:p>
          <a:p>
            <a:pPr lvl="0"/>
            <a:r>
              <a:rPr lang="en-US" sz="1200" dirty="0"/>
              <a:t>Over representation of Youth/Adults In Justice System</a:t>
            </a:r>
            <a:endParaRPr lang="en-AU" sz="1200" dirty="0"/>
          </a:p>
          <a:p>
            <a:pPr lvl="0"/>
            <a:r>
              <a:rPr lang="en-US" sz="1200" dirty="0"/>
              <a:t>Wellbeing of Individual Family</a:t>
            </a:r>
            <a:endParaRPr lang="en-AU" sz="1200" dirty="0"/>
          </a:p>
          <a:p>
            <a:pPr lvl="0"/>
            <a:r>
              <a:rPr lang="en-US" sz="1200" dirty="0"/>
              <a:t>Stigma</a:t>
            </a:r>
            <a:endParaRPr lang="en-AU" sz="1200" dirty="0"/>
          </a:p>
          <a:p>
            <a:pPr lvl="0"/>
            <a:r>
              <a:rPr lang="en-US" sz="1200" dirty="0"/>
              <a:t>Compounds Issues – Housing, Education, Health, Training</a:t>
            </a:r>
            <a:endParaRPr lang="en-AU" sz="1200" dirty="0"/>
          </a:p>
          <a:p>
            <a:pPr lvl="0"/>
            <a:r>
              <a:rPr lang="en-US" sz="1200" dirty="0"/>
              <a:t>Lack of local available coordinated specialist service provision (waiting lists/blockages)</a:t>
            </a:r>
            <a:endParaRPr lang="en-AU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400366"/>
            <a:ext cx="4375150" cy="5725799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DATA TO BE COLLECTED:</a:t>
            </a:r>
            <a:endParaRPr lang="en-AU" sz="1200" dirty="0"/>
          </a:p>
          <a:p>
            <a:pPr lvl="0"/>
            <a:r>
              <a:rPr lang="en-US" sz="1200" dirty="0"/>
              <a:t>No. of families engaged/</a:t>
            </a:r>
            <a:r>
              <a:rPr lang="en-US" sz="1200" dirty="0" err="1"/>
              <a:t>counselling</a:t>
            </a:r>
            <a:endParaRPr lang="en-AU" sz="1200" dirty="0"/>
          </a:p>
          <a:p>
            <a:pPr lvl="0"/>
            <a:r>
              <a:rPr lang="en-US" sz="1200" dirty="0"/>
              <a:t>Number of individual </a:t>
            </a:r>
            <a:r>
              <a:rPr lang="en-US" sz="1200" dirty="0" err="1"/>
              <a:t>counselling</a:t>
            </a:r>
            <a:r>
              <a:rPr lang="en-US" sz="1200" dirty="0"/>
              <a:t> (child, male, female)</a:t>
            </a:r>
            <a:endParaRPr lang="en-AU" sz="1200" dirty="0"/>
          </a:p>
          <a:p>
            <a:pPr lvl="0"/>
            <a:r>
              <a:rPr lang="en-US" sz="1200" dirty="0"/>
              <a:t>Age, genders, housing, employment, DOB</a:t>
            </a:r>
            <a:endParaRPr lang="en-AU" sz="1200" dirty="0"/>
          </a:p>
          <a:p>
            <a:pPr lvl="0"/>
            <a:r>
              <a:rPr lang="en-US" sz="1200" dirty="0"/>
              <a:t>Family details – partner/ significant other</a:t>
            </a:r>
            <a:endParaRPr lang="en-AU" sz="1200" dirty="0"/>
          </a:p>
          <a:p>
            <a:pPr lvl="0"/>
            <a:r>
              <a:rPr lang="en-US" sz="1200" dirty="0"/>
              <a:t>Return clients</a:t>
            </a:r>
            <a:endParaRPr lang="en-AU" sz="1200" dirty="0"/>
          </a:p>
          <a:p>
            <a:pPr lvl="0"/>
            <a:r>
              <a:rPr lang="en-US" sz="1200" dirty="0"/>
              <a:t>Individual needs/requirements</a:t>
            </a:r>
            <a:endParaRPr lang="en-AU" sz="1200" dirty="0"/>
          </a:p>
          <a:p>
            <a:pPr lvl="0"/>
            <a:r>
              <a:rPr lang="en-US" sz="1200" dirty="0"/>
              <a:t>Referrals In, Referrals Out, Referrals Followed up</a:t>
            </a:r>
            <a:endParaRPr lang="en-AU" sz="1200" dirty="0"/>
          </a:p>
          <a:p>
            <a:pPr lvl="0"/>
            <a:r>
              <a:rPr lang="en-US" sz="1200" dirty="0"/>
              <a:t>Justice involvement – charges/convictions/caution</a:t>
            </a:r>
            <a:endParaRPr lang="en-AU" sz="1200" dirty="0"/>
          </a:p>
          <a:p>
            <a:pPr lvl="0"/>
            <a:r>
              <a:rPr lang="en-US" sz="1200" dirty="0"/>
              <a:t>BOSCR – current</a:t>
            </a:r>
            <a:endParaRPr lang="en-AU" sz="1200" dirty="0"/>
          </a:p>
          <a:p>
            <a:pPr lvl="0"/>
            <a:r>
              <a:rPr lang="en-US" sz="1200" dirty="0"/>
              <a:t>ABS – current</a:t>
            </a:r>
            <a:endParaRPr lang="en-AU" sz="1200" dirty="0"/>
          </a:p>
          <a:p>
            <a:pPr lvl="0"/>
            <a:r>
              <a:rPr lang="en-US" sz="1200" dirty="0"/>
              <a:t>FAL’s involvement</a:t>
            </a:r>
            <a:endParaRPr lang="en-AU" sz="1200" dirty="0"/>
          </a:p>
          <a:p>
            <a:pPr lvl="0"/>
            <a:r>
              <a:rPr lang="en-US" sz="1200" dirty="0"/>
              <a:t>School attendance/ suspensions/expulsions</a:t>
            </a:r>
            <a:endParaRPr lang="en-AU" sz="1200" dirty="0"/>
          </a:p>
          <a:p>
            <a:pPr lvl="0"/>
            <a:r>
              <a:rPr lang="en-US" sz="1200" dirty="0"/>
              <a:t>No. of months without reports of DV</a:t>
            </a:r>
            <a:endParaRPr lang="en-AU" sz="1200" dirty="0"/>
          </a:p>
          <a:p>
            <a:pPr lvl="0"/>
            <a:r>
              <a:rPr lang="en-US" sz="1200" dirty="0"/>
              <a:t>No. of visits to Health care</a:t>
            </a:r>
            <a:endParaRPr lang="en-AU" sz="1200" dirty="0"/>
          </a:p>
          <a:p>
            <a:pPr lvl="0"/>
            <a:r>
              <a:rPr lang="en-US" sz="1200" dirty="0"/>
              <a:t>No. of children participating in early child, school, high </a:t>
            </a:r>
            <a:r>
              <a:rPr lang="en-US" sz="1200" dirty="0" smtClean="0"/>
              <a:t>school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9814264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543</Words>
  <Application>Microsoft Macintosh PowerPoint</Application>
  <PresentationFormat>A4 Paper (210x297 mm)</PresentationFormat>
  <Paragraphs>124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Birrang/Maranguka (Workshop 14 June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Birrang_Maranguka (14 June 2017)</dc:title>
  <dc:creator>Natalie Walker</dc:creator>
  <cp:lastModifiedBy>Natalie Walker</cp:lastModifiedBy>
  <cp:revision>29</cp:revision>
  <dcterms:created xsi:type="dcterms:W3CDTF">2017-06-04T19:59:37Z</dcterms:created>
  <dcterms:modified xsi:type="dcterms:W3CDTF">2017-07-03T11:00:06Z</dcterms:modified>
</cp:coreProperties>
</file>