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Men’s Outreach Service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3206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Clinical supervision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Mediator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M/F course presenters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Operational support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/ ongoing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Data input systems / IT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Winnebago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supervision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Media equipment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Staff healing / grounding on country ?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Resource packs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Accreditation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Interpreting services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92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Group programs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Individual sessions / contacts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meetings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 country meetings / sessions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Associated healing programs (Headstone)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Elder and healers involvement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Leadership  / mentoring programs (Recovery college KEHLP)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centres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Mary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Minyark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–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BEAMS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Collective impact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based champions </a:t>
            </a:r>
            <a:r>
              <a:rPr lang="mr-IN" sz="900" kern="0" dirty="0" smtClean="0">
                <a:latin typeface="Arial"/>
                <a:ea typeface="ＭＳ Ｐゴシック" charset="0"/>
                <a:cs typeface="Arial"/>
              </a:rPr>
              <a:t>……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“Strong Spirit, Strong Mind” program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2929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Total number of participants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Number of completions programs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Number of  repeat offenders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Number of on-country activities 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Number of family agreements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# Self-referrals in / out (external)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Self-reporting of increased: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Cultural activity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Wellbeing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Autonomy </a:t>
            </a: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Physical health indicators </a:t>
            </a: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latin typeface="Arial" charset="0"/>
                <a:ea typeface="Arial" charset="0"/>
                <a:cs typeface="Arial" charset="0"/>
              </a:rPr>
              <a:t>Self-reporting on drinking/drugs </a:t>
            </a:r>
            <a:endParaRPr lang="en-GB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3206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Advisory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group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supervision (Elders/youth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)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 focused centred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knowledge and awareness for whole family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safety for whole family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“Surviving to thriving”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cultural competency + practice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“Me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 us” transition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Co-development of empowering projects of Headstone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Decreased: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Drinking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Drugging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Fighting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3206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</a:t>
            </a: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Advisory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group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supervision (Elders/youth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)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More family / cultural gatherings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health outcomes (see Yawuru wellbeing study)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More young (&lt;40) people working in FV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Individuals strengths identified and increased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 person centred approach</a:t>
            </a: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Strength based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KPIs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  <a:sym typeface="Wingdings"/>
            </a:endParaRP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Closer networks and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partnerships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)</a:t>
            </a:r>
            <a:endParaRPr lang="en-AU" sz="900" kern="0" dirty="0" smtClean="0">
              <a:latin typeface="Arial"/>
              <a:ea typeface="ＭＳ Ｐゴシック" charset="0"/>
              <a:cs typeface="Arial"/>
              <a:sym typeface="Wingdings"/>
            </a:endParaRPr>
          </a:p>
          <a:p>
            <a:pPr marL="17145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Healing / trauma based strategies / activities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activity)</a:t>
            </a:r>
            <a:endParaRPr lang="en-AU" sz="900" kern="0" dirty="0" smtClean="0">
              <a:latin typeface="Arial"/>
              <a:ea typeface="ＭＳ Ｐゴシック" charset="0"/>
              <a:cs typeface="Arial"/>
              <a:sym typeface="Wingdings"/>
            </a:endParaRP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Expansion  interested communities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237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Community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Stronger community participation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Stronger families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Increased wellbeing / happiness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Culture is stronger in people’s lives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All feeling safer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Increased social justice Less in-fighting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Empowered communities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Stronger men + women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  <a:sym typeface="Wingdings"/>
              </a:rPr>
              <a:t>Supporting youth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  <a:sym typeface="Wingdings"/>
              </a:rPr>
              <a:t>More autonomy / leadership / capacity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GB" sz="90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  <a:sym typeface="Wingdings"/>
              </a:rPr>
              <a:t>Strengths based ! </a:t>
            </a:r>
            <a:r>
              <a:rPr lang="en-GB" sz="90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endParaRPr lang="en-GB" sz="9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414172"/>
            <a:ext cx="4375150" cy="5711993"/>
          </a:xfrm>
        </p:spPr>
        <p:txBody>
          <a:bodyPr/>
          <a:lstStyle/>
          <a:p>
            <a:r>
              <a:rPr lang="en-AU" sz="1200" u="sng" dirty="0"/>
              <a:t>Men’s Outreach Service – Current Situation </a:t>
            </a:r>
            <a:endParaRPr lang="en-AU" sz="1200" dirty="0"/>
          </a:p>
          <a:p>
            <a:pPr lvl="0"/>
            <a:r>
              <a:rPr lang="en-AU" sz="1200" dirty="0"/>
              <a:t>Addressing FV</a:t>
            </a:r>
          </a:p>
          <a:p>
            <a:pPr lvl="0"/>
            <a:r>
              <a:rPr lang="en-AU" sz="1200" dirty="0"/>
              <a:t>Very high rates in town / region</a:t>
            </a:r>
          </a:p>
          <a:p>
            <a:pPr lvl="1"/>
            <a:r>
              <a:rPr lang="en-AU" sz="1200" dirty="0"/>
              <a:t>Imprisonment</a:t>
            </a:r>
          </a:p>
          <a:p>
            <a:pPr lvl="1"/>
            <a:r>
              <a:rPr lang="en-AU" sz="1200" dirty="0"/>
              <a:t>Family breakup</a:t>
            </a:r>
          </a:p>
          <a:p>
            <a:pPr lvl="0"/>
            <a:r>
              <a:rPr lang="en-AU" sz="1200" dirty="0"/>
              <a:t>Lack of access to country / culture</a:t>
            </a:r>
          </a:p>
          <a:p>
            <a:pPr lvl="0"/>
            <a:r>
              <a:rPr lang="en-AU" sz="1200" dirty="0"/>
              <a:t>Need more effective strategies to reduce FV</a:t>
            </a:r>
          </a:p>
          <a:p>
            <a:pPr lvl="0"/>
            <a:r>
              <a:rPr lang="en-AU" sz="1200" dirty="0"/>
              <a:t>Need more culturally-based (spirituality) strategies </a:t>
            </a:r>
          </a:p>
          <a:p>
            <a:pPr lvl="0"/>
            <a:r>
              <a:rPr lang="en-AU" sz="1200" dirty="0"/>
              <a:t>Lack of resources – trained / skilled staff esp. Indigenous staff </a:t>
            </a:r>
          </a:p>
          <a:p>
            <a:pPr lvl="0"/>
            <a:r>
              <a:rPr lang="en-AU" sz="1200" dirty="0"/>
              <a:t>Lack of consistent, reliable funding </a:t>
            </a:r>
          </a:p>
          <a:p>
            <a:pPr lvl="0"/>
            <a:r>
              <a:rPr lang="en-AU" sz="1200" dirty="0"/>
              <a:t>Lack of safe space / confidentiality </a:t>
            </a:r>
          </a:p>
          <a:p>
            <a:pPr lvl="0"/>
            <a:r>
              <a:rPr lang="en-AU" sz="1200" dirty="0" err="1"/>
              <a:t>Govt</a:t>
            </a:r>
            <a:r>
              <a:rPr lang="en-AU" sz="1200" dirty="0"/>
              <a:t> intervention </a:t>
            </a:r>
          </a:p>
          <a:p>
            <a:pPr lvl="0"/>
            <a:r>
              <a:rPr lang="en-AU" sz="1200" dirty="0"/>
              <a:t>Physical / mental / harm trauma for all </a:t>
            </a:r>
          </a:p>
          <a:p>
            <a:pPr lvl="0"/>
            <a:r>
              <a:rPr lang="en-AU" sz="1200" dirty="0"/>
              <a:t>Poverty / economic effects </a:t>
            </a:r>
          </a:p>
          <a:p>
            <a:pPr lvl="0"/>
            <a:r>
              <a:rPr lang="en-AU" sz="1200" dirty="0"/>
              <a:t>Re-colonising </a:t>
            </a:r>
          </a:p>
          <a:p>
            <a:pPr lvl="0"/>
            <a:r>
              <a:rPr lang="en-AU" sz="1200" dirty="0"/>
              <a:t>Elders – breakdown in respect 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414172"/>
            <a:ext cx="4375150" cy="5711993"/>
          </a:xfrm>
        </p:spPr>
        <p:txBody>
          <a:bodyPr/>
          <a:lstStyle/>
          <a:p>
            <a:r>
              <a:rPr lang="en-AU" sz="1200" u="sng" dirty="0"/>
              <a:t>Men’s Outreach Service – Data Collection</a:t>
            </a:r>
            <a:endParaRPr lang="en-AU" sz="1200" dirty="0"/>
          </a:p>
          <a:p>
            <a:pPr lvl="0"/>
            <a:r>
              <a:rPr lang="en-AU" sz="1200" dirty="0"/>
              <a:t>Deficit-based KPIs</a:t>
            </a:r>
          </a:p>
          <a:p>
            <a:pPr lvl="1"/>
            <a:r>
              <a:rPr lang="en-AU" sz="1200" dirty="0"/>
              <a:t>Offending </a:t>
            </a:r>
          </a:p>
          <a:p>
            <a:pPr lvl="1"/>
            <a:r>
              <a:rPr lang="en-AU" sz="1200" dirty="0"/>
              <a:t>Court involvement </a:t>
            </a:r>
          </a:p>
          <a:p>
            <a:pPr lvl="1"/>
            <a:r>
              <a:rPr lang="en-AU" sz="1200" dirty="0"/>
              <a:t>Hospitalisation </a:t>
            </a:r>
          </a:p>
          <a:p>
            <a:pPr lvl="1"/>
            <a:r>
              <a:rPr lang="en-AU" sz="1200" dirty="0"/>
              <a:t>&lt; drinking / drugging </a:t>
            </a:r>
          </a:p>
          <a:p>
            <a:pPr lvl="0"/>
            <a:r>
              <a:rPr lang="en-AU" sz="1200" dirty="0"/>
              <a:t>Strength-based KPIs</a:t>
            </a:r>
          </a:p>
          <a:p>
            <a:pPr lvl="1"/>
            <a:r>
              <a:rPr lang="en-AU" sz="1200" dirty="0"/>
              <a:t>On-country activities </a:t>
            </a:r>
          </a:p>
          <a:p>
            <a:pPr lvl="1"/>
            <a:r>
              <a:rPr lang="en-AU" sz="1200" dirty="0"/>
              <a:t>Men’s / women’s camps</a:t>
            </a:r>
          </a:p>
          <a:p>
            <a:pPr lvl="1"/>
            <a:r>
              <a:rPr lang="en-AU" sz="1200" dirty="0"/>
              <a:t>Family meetings and agreements (attendance and engagement)</a:t>
            </a:r>
          </a:p>
          <a:p>
            <a:pPr lvl="1"/>
            <a:r>
              <a:rPr lang="en-AU" sz="1200" dirty="0"/>
              <a:t>Cultural connection / activities (clan groups / family histories)</a:t>
            </a:r>
          </a:p>
          <a:p>
            <a:pPr lvl="2"/>
            <a:r>
              <a:rPr lang="en-AU" sz="1200" dirty="0"/>
              <a:t>Cultural health + wellbeing indictors </a:t>
            </a:r>
            <a:r>
              <a:rPr lang="en-AU" sz="1200" dirty="0" err="1"/>
              <a:t>eg</a:t>
            </a:r>
            <a:r>
              <a:rPr lang="en-AU" sz="1200" dirty="0"/>
              <a:t> </a:t>
            </a:r>
            <a:r>
              <a:rPr lang="en-AU" sz="1200" dirty="0" err="1"/>
              <a:t>Yawura</a:t>
            </a:r>
            <a:r>
              <a:rPr lang="en-AU" sz="1200" dirty="0"/>
              <a:t> study </a:t>
            </a:r>
          </a:p>
          <a:p>
            <a:pPr lvl="0"/>
            <a:r>
              <a:rPr lang="en-AU" sz="1200" dirty="0"/>
              <a:t>Participation in groups / activities / organisations / sport</a:t>
            </a:r>
          </a:p>
          <a:p>
            <a:pPr lvl="0"/>
            <a:r>
              <a:rPr lang="en-AU" sz="1200" dirty="0"/>
              <a:t>Self-referrals and referring others </a:t>
            </a:r>
          </a:p>
          <a:p>
            <a:pPr lvl="0"/>
            <a:r>
              <a:rPr lang="en-AU" sz="1200" dirty="0"/>
              <a:t>Health baseline data </a:t>
            </a:r>
            <a:r>
              <a:rPr lang="en-AU" sz="1200" dirty="0" err="1"/>
              <a:t>eg</a:t>
            </a:r>
            <a:r>
              <a:rPr lang="en-AU" sz="1200" dirty="0"/>
              <a:t> blood pressure </a:t>
            </a:r>
            <a:r>
              <a:rPr lang="en-AU" sz="1200" dirty="0" err="1"/>
              <a:t>etc</a:t>
            </a:r>
            <a:r>
              <a:rPr lang="en-AU" sz="1200" dirty="0"/>
              <a:t> </a:t>
            </a:r>
          </a:p>
          <a:p>
            <a:pPr lvl="0"/>
            <a:r>
              <a:rPr lang="en-AU" sz="1200" dirty="0"/>
              <a:t>Children school attendance </a:t>
            </a:r>
          </a:p>
          <a:p>
            <a:pPr lvl="0"/>
            <a:r>
              <a:rPr lang="en-AU" sz="1200" dirty="0"/>
              <a:t>Anecdotal evidence from family members, community Elders </a:t>
            </a:r>
          </a:p>
          <a:p>
            <a:pPr lvl="0"/>
            <a:r>
              <a:rPr lang="en-AU" sz="1200" dirty="0"/>
              <a:t>Personal</a:t>
            </a:r>
          </a:p>
          <a:p>
            <a:pPr lvl="1"/>
            <a:r>
              <a:rPr lang="en-AU" sz="1200" dirty="0"/>
              <a:t>DOB / gender</a:t>
            </a:r>
          </a:p>
          <a:p>
            <a:pPr lvl="1"/>
            <a:r>
              <a:rPr lang="en-AU" sz="1200" dirty="0"/>
              <a:t>Cultural affiliation (language group/s)</a:t>
            </a:r>
          </a:p>
          <a:p>
            <a:pPr lvl="1"/>
            <a:r>
              <a:rPr lang="en-AU" sz="1200" dirty="0"/>
              <a:t>Address / home community</a:t>
            </a:r>
          </a:p>
          <a:p>
            <a:pPr lvl="1"/>
            <a:r>
              <a:rPr lang="en-AU" sz="1200" dirty="0"/>
              <a:t>Marital status </a:t>
            </a:r>
          </a:p>
          <a:p>
            <a:pPr lvl="1"/>
            <a:r>
              <a:rPr lang="en-AU" sz="1200" dirty="0"/>
              <a:t>Significant (next of kin / support person)</a:t>
            </a:r>
          </a:p>
          <a:p>
            <a:pPr lvl="1"/>
            <a:r>
              <a:rPr lang="en-AU" sz="1200" dirty="0"/>
              <a:t>Emergency </a:t>
            </a:r>
            <a:r>
              <a:rPr lang="en-AU" sz="1200"/>
              <a:t>contact </a:t>
            </a:r>
            <a:endParaRPr lang="en-AU" sz="1200" dirty="0"/>
          </a:p>
          <a:p>
            <a:pPr lvl="0"/>
            <a:r>
              <a:rPr lang="en-AU" sz="1200" dirty="0"/>
              <a:t>Use of language </a:t>
            </a:r>
          </a:p>
          <a:p>
            <a:r>
              <a:rPr lang="en-AU" sz="1200" dirty="0"/>
              <a:t> 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82456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716</Words>
  <Application>Microsoft Macintosh PowerPoint</Application>
  <PresentationFormat>A4 Paper (210x297 mm)</PresentationFormat>
  <Paragraphs>148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Men’s Outreach Service (Workshop 14 July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36</cp:revision>
  <dcterms:created xsi:type="dcterms:W3CDTF">2017-06-04T19:59:37Z</dcterms:created>
  <dcterms:modified xsi:type="dcterms:W3CDTF">2017-07-03T11:57:20Z</dcterms:modified>
</cp:coreProperties>
</file>