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92" d="100"/>
          <a:sy n="92" d="100"/>
        </p:scale>
        <p:origin x="-156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name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: 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KWY / VACCA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July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852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Mens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worker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Womens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worker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Child/youth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Social worker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5 FTE financial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coun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237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Children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Dance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Music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Art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Narrative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events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Cultural camp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Workshops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Case plans / risk assessment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Referrals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Counselling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Group work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Educational therapy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Financial counselling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Intake / assessment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Referral process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852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2 x per week per age group + gender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4 x J2R </a:t>
            </a:r>
            <a:r>
              <a:rPr lang="en-AU" sz="900" dirty="0" err="1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prog</a:t>
            </a: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/year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4 x RSG2 </a:t>
            </a:r>
            <a:r>
              <a:rPr lang="en-AU" sz="900" dirty="0" err="1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prog</a:t>
            </a: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/year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Arial" charset="0"/>
                <a:ea typeface="Arial" charset="0"/>
                <a:cs typeface="Arial" charset="0"/>
              </a:rPr>
              <a:t>Increased community engagement </a:t>
            </a:r>
            <a:endParaRPr lang="en-GB" sz="900" dirty="0">
              <a:solidFill>
                <a:srgbClr val="45454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279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Managing emotions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Attitudes/belief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Cultural connections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 identity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Healthier lifestyle choices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Develop a sense of purpose: schooling, training, employment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Workforce SEWB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Self awareness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Workload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Cultural supervision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Identifying stressors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Recognising and responding to workforce demands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Male self referrals increasing 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  <a:sym typeface="Wingdings"/>
              </a:rPr>
              <a:t>Family self referrals increasing 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5667" y="2285286"/>
            <a:ext cx="1878012" cy="1406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/>
              <a:t>Increase in cultural understandings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Common language + messages in community relating to AFV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Practice + policy changes in Child Protection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 safety increased Family stability 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Family connectedness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&lt; in day care attendance </a:t>
            </a:r>
          </a:p>
          <a:p>
            <a:pPr marL="276286" lvl="1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&lt; in school attendance  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1406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/>
              <a:t>Culture is respected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Cultural champions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Reduction in violence against women and children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Reduction in community and family violence </a:t>
            </a:r>
          </a:p>
          <a:p>
            <a:pPr marL="171450" lvl="0" indent="-171450"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en-AU" sz="900" dirty="0" smtClean="0">
                <a:solidFill>
                  <a:srgbClr val="454545"/>
                </a:solidFill>
                <a:latin typeface="Calibri" charset="0"/>
                <a:ea typeface="Calibri" charset="0"/>
                <a:cs typeface="Times New Roman" charset="0"/>
              </a:rPr>
              <a:t>Reduction in children being removed due to family violence  </a:t>
            </a:r>
            <a:endParaRPr lang="en-GB" sz="1200" dirty="0">
              <a:solidFill>
                <a:srgbClr val="454545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326</Words>
  <Application>Microsoft Macintosh PowerPoint</Application>
  <PresentationFormat>A4 Paper (210x297 mm)</PresentationFormat>
  <Paragraphs>82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Provider name: KWY / VACCA (Workshop 14 July 2017)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AFLWSA (14 July 2017)</dc:title>
  <dc:creator>Natalie Walker</dc:creator>
  <cp:lastModifiedBy>Natalie Walker</cp:lastModifiedBy>
  <cp:revision>30</cp:revision>
  <dcterms:created xsi:type="dcterms:W3CDTF">2017-06-04T19:59:37Z</dcterms:created>
  <dcterms:modified xsi:type="dcterms:W3CDTF">2017-07-03T11:51:37Z</dcterms:modified>
</cp:coreProperties>
</file>